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4" r:id="rId1"/>
    <p:sldMasterId id="2147484121" r:id="rId2"/>
  </p:sldMasterIdLst>
  <p:notesMasterIdLst>
    <p:notesMasterId r:id="rId21"/>
  </p:notesMasterIdLst>
  <p:handoutMasterIdLst>
    <p:handoutMasterId r:id="rId22"/>
  </p:handoutMasterIdLst>
  <p:sldIdLst>
    <p:sldId id="1704" r:id="rId3"/>
    <p:sldId id="1710" r:id="rId4"/>
    <p:sldId id="1756" r:id="rId5"/>
    <p:sldId id="1758" r:id="rId6"/>
    <p:sldId id="1761" r:id="rId7"/>
    <p:sldId id="1760" r:id="rId8"/>
    <p:sldId id="1762" r:id="rId9"/>
    <p:sldId id="2066" r:id="rId10"/>
    <p:sldId id="1726" r:id="rId11"/>
    <p:sldId id="1713" r:id="rId12"/>
    <p:sldId id="1750" r:id="rId13"/>
    <p:sldId id="1751" r:id="rId14"/>
    <p:sldId id="1752" r:id="rId15"/>
    <p:sldId id="1753" r:id="rId16"/>
    <p:sldId id="1754" r:id="rId17"/>
    <p:sldId id="2065" r:id="rId18"/>
    <p:sldId id="1755" r:id="rId19"/>
    <p:sldId id="1725" r:id="rId20"/>
  </p:sldIdLst>
  <p:sldSz cx="36576000" cy="20574000"/>
  <p:notesSz cx="6991350" cy="9282113"/>
  <p:custDataLst>
    <p:tags r:id="rId23"/>
  </p:custDataLst>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1828724" algn="l" rtl="0" fontAlgn="base">
      <a:spcBef>
        <a:spcPct val="0"/>
      </a:spcBef>
      <a:spcAft>
        <a:spcPct val="0"/>
      </a:spcAft>
      <a:defRPr kern="1200">
        <a:solidFill>
          <a:schemeClr val="tx1"/>
        </a:solidFill>
        <a:latin typeface="Arial" charset="0"/>
        <a:ea typeface="+mn-ea"/>
        <a:cs typeface="Arial" charset="0"/>
      </a:defRPr>
    </a:lvl2pPr>
    <a:lvl3pPr marL="3657448" algn="l" rtl="0" fontAlgn="base">
      <a:spcBef>
        <a:spcPct val="0"/>
      </a:spcBef>
      <a:spcAft>
        <a:spcPct val="0"/>
      </a:spcAft>
      <a:defRPr kern="1200">
        <a:solidFill>
          <a:schemeClr val="tx1"/>
        </a:solidFill>
        <a:latin typeface="Arial" charset="0"/>
        <a:ea typeface="+mn-ea"/>
        <a:cs typeface="Arial" charset="0"/>
      </a:defRPr>
    </a:lvl3pPr>
    <a:lvl4pPr marL="5486172" algn="l" rtl="0" fontAlgn="base">
      <a:spcBef>
        <a:spcPct val="0"/>
      </a:spcBef>
      <a:spcAft>
        <a:spcPct val="0"/>
      </a:spcAft>
      <a:defRPr kern="1200">
        <a:solidFill>
          <a:schemeClr val="tx1"/>
        </a:solidFill>
        <a:latin typeface="Arial" charset="0"/>
        <a:ea typeface="+mn-ea"/>
        <a:cs typeface="Arial" charset="0"/>
      </a:defRPr>
    </a:lvl4pPr>
    <a:lvl5pPr marL="7314896" algn="l" rtl="0" fontAlgn="base">
      <a:spcBef>
        <a:spcPct val="0"/>
      </a:spcBef>
      <a:spcAft>
        <a:spcPct val="0"/>
      </a:spcAft>
      <a:defRPr kern="1200">
        <a:solidFill>
          <a:schemeClr val="tx1"/>
        </a:solidFill>
        <a:latin typeface="Arial" charset="0"/>
        <a:ea typeface="+mn-ea"/>
        <a:cs typeface="Arial" charset="0"/>
      </a:defRPr>
    </a:lvl5pPr>
    <a:lvl6pPr marL="9143620" algn="l" defTabSz="3657448" rtl="0" eaLnBrk="1" latinLnBrk="0" hangingPunct="1">
      <a:defRPr kern="1200">
        <a:solidFill>
          <a:schemeClr val="tx1"/>
        </a:solidFill>
        <a:latin typeface="Arial" charset="0"/>
        <a:ea typeface="+mn-ea"/>
        <a:cs typeface="Arial" charset="0"/>
      </a:defRPr>
    </a:lvl6pPr>
    <a:lvl7pPr marL="10972344" algn="l" defTabSz="3657448" rtl="0" eaLnBrk="1" latinLnBrk="0" hangingPunct="1">
      <a:defRPr kern="1200">
        <a:solidFill>
          <a:schemeClr val="tx1"/>
        </a:solidFill>
        <a:latin typeface="Arial" charset="0"/>
        <a:ea typeface="+mn-ea"/>
        <a:cs typeface="Arial" charset="0"/>
      </a:defRPr>
    </a:lvl7pPr>
    <a:lvl8pPr marL="12801064" algn="l" defTabSz="3657448" rtl="0" eaLnBrk="1" latinLnBrk="0" hangingPunct="1">
      <a:defRPr kern="1200">
        <a:solidFill>
          <a:schemeClr val="tx1"/>
        </a:solidFill>
        <a:latin typeface="Arial" charset="0"/>
        <a:ea typeface="+mn-ea"/>
        <a:cs typeface="Arial" charset="0"/>
      </a:defRPr>
    </a:lvl8pPr>
    <a:lvl9pPr marL="14629792" algn="l" defTabSz="3657448" rtl="0" eaLnBrk="1" latinLnBrk="0" hangingPunct="1">
      <a:defRPr kern="1200">
        <a:solidFill>
          <a:schemeClr val="tx1"/>
        </a:solidFill>
        <a:latin typeface="Arial" charset="0"/>
        <a:ea typeface="+mn-ea"/>
        <a:cs typeface="Arial" charset="0"/>
      </a:defRPr>
    </a:lvl9pPr>
  </p:defaultTextStyle>
  <p:extLst>
    <p:ext uri="{521415D9-36F7-43E2-AB2F-B90AF26B5E84}">
      <p14:sectionLst xmlns:p14="http://schemas.microsoft.com/office/powerpoint/2010/main">
        <p14:section name="Default Section" id="{EB3A9FB0-3AAD-4EB3-8F39-187704056288}">
          <p14:sldIdLst>
            <p14:sldId id="1704"/>
            <p14:sldId id="1710"/>
            <p14:sldId id="1756"/>
            <p14:sldId id="1758"/>
            <p14:sldId id="1761"/>
            <p14:sldId id="1760"/>
            <p14:sldId id="1762"/>
            <p14:sldId id="2066"/>
            <p14:sldId id="1726"/>
            <p14:sldId id="1713"/>
            <p14:sldId id="1750"/>
            <p14:sldId id="1751"/>
            <p14:sldId id="1752"/>
            <p14:sldId id="1753"/>
            <p14:sldId id="1754"/>
            <p14:sldId id="2065"/>
            <p14:sldId id="1755"/>
            <p14:sldId id="1725"/>
          </p14:sldIdLst>
        </p14:section>
      </p14:sectionLst>
    </p:ext>
    <p:ext uri="{EFAFB233-063F-42B5-8137-9DF3F51BA10A}">
      <p15:sldGuideLst xmlns:p15="http://schemas.microsoft.com/office/powerpoint/2012/main">
        <p15:guide id="1" orient="horz" pos="11328" userDrawn="1">
          <p15:clr>
            <a:srgbClr val="A4A3A4"/>
          </p15:clr>
        </p15:guide>
        <p15:guide id="2" orient="horz" pos="7728" userDrawn="1">
          <p15:clr>
            <a:srgbClr val="A4A3A4"/>
          </p15:clr>
        </p15:guide>
        <p15:guide id="3" pos="6048" userDrawn="1">
          <p15:clr>
            <a:srgbClr val="A4A3A4"/>
          </p15:clr>
        </p15:guide>
      </p15:sldGuideLst>
    </p:ext>
    <p:ext uri="{2D200454-40CA-4A62-9FC3-DE9A4176ACB9}">
      <p15:notesGuideLst xmlns:p15="http://schemas.microsoft.com/office/powerpoint/2012/main">
        <p15:guide id="1" orient="horz" pos="2923">
          <p15:clr>
            <a:srgbClr val="A4A3A4"/>
          </p15:clr>
        </p15:guide>
        <p15:guide id="2" orient="horz" pos="283">
          <p15:clr>
            <a:srgbClr val="A4A3A4"/>
          </p15:clr>
        </p15:guide>
        <p15:guide id="3" pos="2202">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ajesh" initials="r" lastIdx="22" clrIdx="0">
    <p:extLst>
      <p:ext uri="{19B8F6BF-5375-455C-9EA6-DF929625EA0E}">
        <p15:presenceInfo xmlns:p15="http://schemas.microsoft.com/office/powerpoint/2012/main" userId="rajesh" providerId="None"/>
      </p:ext>
    </p:extLst>
  </p:cmAuthor>
  <p:cmAuthor id="2" name="Aryya Paul" initials="AP" lastIdx="1" clrIdx="1">
    <p:extLst>
      <p:ext uri="{19B8F6BF-5375-455C-9EA6-DF929625EA0E}">
        <p15:presenceInfo xmlns:p15="http://schemas.microsoft.com/office/powerpoint/2012/main" userId="83d9312ab312d042"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59B9A"/>
    <a:srgbClr val="79BD9A"/>
    <a:srgbClr val="7BCAC9"/>
    <a:srgbClr val="0B486B"/>
    <a:srgbClr val="F9D7A1"/>
    <a:srgbClr val="FCEBD0"/>
    <a:srgbClr val="44E8D1"/>
    <a:srgbClr val="C7F8F1"/>
    <a:srgbClr val="CFF09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647" autoAdjust="0"/>
    <p:restoredTop sz="94249" autoAdjust="0"/>
  </p:normalViewPr>
  <p:slideViewPr>
    <p:cSldViewPr showGuides="1">
      <p:cViewPr varScale="1">
        <p:scale>
          <a:sx n="23" d="100"/>
          <a:sy n="23" d="100"/>
        </p:scale>
        <p:origin x="792" y="54"/>
      </p:cViewPr>
      <p:guideLst>
        <p:guide orient="horz" pos="11328"/>
        <p:guide orient="horz" pos="7728"/>
        <p:guide pos="6048"/>
      </p:guideLst>
    </p:cSldViewPr>
  </p:slideViewPr>
  <p:notesTextViewPr>
    <p:cViewPr>
      <p:scale>
        <a:sx n="50" d="100"/>
        <a:sy n="50" d="100"/>
      </p:scale>
      <p:origin x="0" y="0"/>
    </p:cViewPr>
  </p:notesTextViewPr>
  <p:sorterViewPr>
    <p:cViewPr>
      <p:scale>
        <a:sx n="66" d="100"/>
        <a:sy n="66" d="100"/>
      </p:scale>
      <p:origin x="0" y="-1560"/>
    </p:cViewPr>
  </p:sorterViewPr>
  <p:notesViewPr>
    <p:cSldViewPr showGuides="1">
      <p:cViewPr varScale="1">
        <p:scale>
          <a:sx n="86" d="100"/>
          <a:sy n="86" d="100"/>
        </p:scale>
        <p:origin x="2976" y="84"/>
      </p:cViewPr>
      <p:guideLst>
        <p:guide orient="horz" pos="2923"/>
        <p:guide orient="horz" pos="283"/>
        <p:guide pos="2202"/>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viewProps" Target="viewProps.xml"/><Relationship Id="rId3" Type="http://schemas.openxmlformats.org/officeDocument/2006/relationships/slide" Target="slides/slide1.xml"/><Relationship Id="rId21" Type="http://schemas.openxmlformats.org/officeDocument/2006/relationships/notesMaster" Target="notesMasters/notes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commentAuthors" Target="commentAuthor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tags" Target="tags/tag1.xml"/><Relationship Id="rId28"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handoutMaster" Target="handoutMasters/handoutMaster1.xml"/><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5714" name="Rectangle 2"/>
          <p:cNvSpPr>
            <a:spLocks noGrp="1" noChangeArrowheads="1"/>
          </p:cNvSpPr>
          <p:nvPr>
            <p:ph type="hdr" sz="quarter"/>
          </p:nvPr>
        </p:nvSpPr>
        <p:spPr bwMode="auto">
          <a:xfrm>
            <a:off x="0" y="0"/>
            <a:ext cx="3028950" cy="463550"/>
          </a:xfrm>
          <a:prstGeom prst="rect">
            <a:avLst/>
          </a:prstGeom>
          <a:noFill/>
          <a:ln w="9525">
            <a:noFill/>
            <a:miter lim="800000"/>
            <a:headEnd/>
            <a:tailEnd/>
          </a:ln>
          <a:effectLst/>
        </p:spPr>
        <p:txBody>
          <a:bodyPr vert="horz" wrap="square" lIns="92985" tIns="46493" rIns="92985" bIns="46493" numCol="1" anchor="t" anchorCtr="0" compatLnSpc="1">
            <a:prstTxWarp prst="textNoShape">
              <a:avLst/>
            </a:prstTxWarp>
          </a:bodyPr>
          <a:lstStyle>
            <a:lvl1pPr algn="l" defTabSz="930275">
              <a:spcBef>
                <a:spcPct val="0"/>
              </a:spcBef>
              <a:buClr>
                <a:srgbClr val="000000"/>
              </a:buClr>
              <a:buFont typeface="Arial" pitchFamily="34" charset="0"/>
              <a:buNone/>
              <a:defRPr sz="1200" b="1">
                <a:latin typeface="Arial" pitchFamily="34" charset="0"/>
                <a:cs typeface="+mn-cs"/>
              </a:defRPr>
            </a:lvl1pPr>
          </a:lstStyle>
          <a:p>
            <a:pPr>
              <a:defRPr/>
            </a:pPr>
            <a:endParaRPr lang="en-US" dirty="0">
              <a:latin typeface="Gill Sans" panose="020B0702020104020203" pitchFamily="34" charset="0"/>
            </a:endParaRPr>
          </a:p>
        </p:txBody>
      </p:sp>
      <p:sp>
        <p:nvSpPr>
          <p:cNvPr id="115715" name="Rectangle 3"/>
          <p:cNvSpPr>
            <a:spLocks noGrp="1" noChangeArrowheads="1"/>
          </p:cNvSpPr>
          <p:nvPr>
            <p:ph type="dt" sz="quarter" idx="1"/>
          </p:nvPr>
        </p:nvSpPr>
        <p:spPr bwMode="auto">
          <a:xfrm>
            <a:off x="3962400" y="0"/>
            <a:ext cx="3028950" cy="463550"/>
          </a:xfrm>
          <a:prstGeom prst="rect">
            <a:avLst/>
          </a:prstGeom>
          <a:noFill/>
          <a:ln w="9525">
            <a:noFill/>
            <a:miter lim="800000"/>
            <a:headEnd/>
            <a:tailEnd/>
          </a:ln>
          <a:effectLst/>
        </p:spPr>
        <p:txBody>
          <a:bodyPr vert="horz" wrap="square" lIns="92985" tIns="46493" rIns="92985" bIns="46493" numCol="1" anchor="t" anchorCtr="0" compatLnSpc="1">
            <a:prstTxWarp prst="textNoShape">
              <a:avLst/>
            </a:prstTxWarp>
          </a:bodyPr>
          <a:lstStyle>
            <a:lvl1pPr algn="r" defTabSz="930275">
              <a:spcBef>
                <a:spcPct val="0"/>
              </a:spcBef>
              <a:buClr>
                <a:srgbClr val="000000"/>
              </a:buClr>
              <a:buFont typeface="Arial" pitchFamily="34" charset="0"/>
              <a:buNone/>
              <a:defRPr sz="1200" b="1">
                <a:latin typeface="Arial" pitchFamily="34" charset="0"/>
                <a:cs typeface="+mn-cs"/>
              </a:defRPr>
            </a:lvl1pPr>
          </a:lstStyle>
          <a:p>
            <a:pPr>
              <a:defRPr/>
            </a:pPr>
            <a:endParaRPr lang="en-US" dirty="0">
              <a:latin typeface="Gill Sans" panose="020B0702020104020203" pitchFamily="34" charset="0"/>
            </a:endParaRPr>
          </a:p>
        </p:txBody>
      </p:sp>
      <p:sp>
        <p:nvSpPr>
          <p:cNvPr id="115716" name="Rectangle 4"/>
          <p:cNvSpPr>
            <a:spLocks noGrp="1" noChangeArrowheads="1"/>
          </p:cNvSpPr>
          <p:nvPr>
            <p:ph type="ftr" sz="quarter" idx="2"/>
          </p:nvPr>
        </p:nvSpPr>
        <p:spPr bwMode="auto">
          <a:xfrm>
            <a:off x="0" y="8818563"/>
            <a:ext cx="3028950" cy="463550"/>
          </a:xfrm>
          <a:prstGeom prst="rect">
            <a:avLst/>
          </a:prstGeom>
          <a:noFill/>
          <a:ln w="9525">
            <a:noFill/>
            <a:miter lim="800000"/>
            <a:headEnd/>
            <a:tailEnd/>
          </a:ln>
          <a:effectLst/>
        </p:spPr>
        <p:txBody>
          <a:bodyPr vert="horz" wrap="square" lIns="92985" tIns="46493" rIns="92985" bIns="46493" numCol="1" anchor="b" anchorCtr="0" compatLnSpc="1">
            <a:prstTxWarp prst="textNoShape">
              <a:avLst/>
            </a:prstTxWarp>
          </a:bodyPr>
          <a:lstStyle>
            <a:lvl1pPr algn="l" defTabSz="930275">
              <a:spcBef>
                <a:spcPct val="0"/>
              </a:spcBef>
              <a:buClr>
                <a:srgbClr val="000000"/>
              </a:buClr>
              <a:buFont typeface="Arial" pitchFamily="34" charset="0"/>
              <a:buNone/>
              <a:defRPr sz="1200" b="1">
                <a:latin typeface="Arial" pitchFamily="34" charset="0"/>
                <a:cs typeface="+mn-cs"/>
              </a:defRPr>
            </a:lvl1pPr>
          </a:lstStyle>
          <a:p>
            <a:pPr>
              <a:defRPr/>
            </a:pPr>
            <a:endParaRPr lang="en-US" dirty="0">
              <a:latin typeface="Gill Sans" panose="020B0702020104020203" pitchFamily="34" charset="0"/>
            </a:endParaRPr>
          </a:p>
        </p:txBody>
      </p:sp>
      <p:sp>
        <p:nvSpPr>
          <p:cNvPr id="115717" name="Rectangle 5"/>
          <p:cNvSpPr>
            <a:spLocks noGrp="1" noChangeArrowheads="1"/>
          </p:cNvSpPr>
          <p:nvPr>
            <p:ph type="sldNum" sz="quarter" idx="3"/>
          </p:nvPr>
        </p:nvSpPr>
        <p:spPr bwMode="auto">
          <a:xfrm>
            <a:off x="3962400" y="8818563"/>
            <a:ext cx="3028950" cy="463550"/>
          </a:xfrm>
          <a:prstGeom prst="rect">
            <a:avLst/>
          </a:prstGeom>
          <a:noFill/>
          <a:ln w="9525">
            <a:noFill/>
            <a:miter lim="800000"/>
            <a:headEnd/>
            <a:tailEnd/>
          </a:ln>
          <a:effectLst/>
        </p:spPr>
        <p:txBody>
          <a:bodyPr vert="horz" wrap="square" lIns="92985" tIns="46493" rIns="92985" bIns="46493" numCol="1" anchor="b" anchorCtr="0" compatLnSpc="1">
            <a:prstTxWarp prst="textNoShape">
              <a:avLst/>
            </a:prstTxWarp>
          </a:bodyPr>
          <a:lstStyle>
            <a:lvl1pPr algn="r" defTabSz="930275">
              <a:spcBef>
                <a:spcPct val="0"/>
              </a:spcBef>
              <a:buClr>
                <a:srgbClr val="000000"/>
              </a:buClr>
              <a:buFont typeface="Arial" pitchFamily="34" charset="0"/>
              <a:buNone/>
              <a:defRPr sz="1200" b="1">
                <a:latin typeface="Arial" pitchFamily="34" charset="0"/>
                <a:cs typeface="+mn-cs"/>
              </a:defRPr>
            </a:lvl1pPr>
          </a:lstStyle>
          <a:p>
            <a:pPr>
              <a:defRPr/>
            </a:pPr>
            <a:fld id="{E017113E-EE52-418C-876D-51A57B740EFE}" type="slidenum">
              <a:rPr lang="en-US">
                <a:latin typeface="Gill Sans" panose="020B0702020104020203" pitchFamily="34" charset="0"/>
              </a:rPr>
              <a:pPr>
                <a:defRPr/>
              </a:pPr>
              <a:t>‹#›</a:t>
            </a:fld>
            <a:endParaRPr lang="en-US" dirty="0">
              <a:latin typeface="Gill Sans" panose="020B0702020104020203" pitchFamily="34" charset="0"/>
            </a:endParaRPr>
          </a:p>
        </p:txBody>
      </p:sp>
    </p:spTree>
    <p:extLst>
      <p:ext uri="{BB962C8B-B14F-4D97-AF65-F5344CB8AC3E}">
        <p14:creationId xmlns:p14="http://schemas.microsoft.com/office/powerpoint/2010/main" val="1616331984"/>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698" name="Slide_Image_Placeholder"/>
          <p:cNvSpPr>
            <a:spLocks noGrp="1" noRot="1" noChangeAspect="1" noChangeArrowheads="1" noTextEdit="1"/>
          </p:cNvSpPr>
          <p:nvPr>
            <p:ph type="sldImg" idx="2"/>
          </p:nvPr>
        </p:nvSpPr>
        <p:spPr bwMode="auto">
          <a:xfrm>
            <a:off x="219075" y="441325"/>
            <a:ext cx="6553200" cy="3686175"/>
          </a:xfrm>
          <a:prstGeom prst="rect">
            <a:avLst/>
          </a:prstGeom>
          <a:noFill/>
          <a:ln w="9525">
            <a:solidFill>
              <a:srgbClr val="000000"/>
            </a:solidFill>
            <a:miter lim="800000"/>
            <a:headEnd/>
            <a:tailEnd/>
          </a:ln>
        </p:spPr>
      </p:sp>
      <p:sp>
        <p:nvSpPr>
          <p:cNvPr id="4101" name="Notes_TextBox_Placeholder"/>
          <p:cNvSpPr>
            <a:spLocks noGrp="1" noChangeArrowheads="1"/>
          </p:cNvSpPr>
          <p:nvPr>
            <p:ph type="body" sz="quarter" idx="3"/>
          </p:nvPr>
        </p:nvSpPr>
        <p:spPr bwMode="auto">
          <a:xfrm>
            <a:off x="292608" y="4434840"/>
            <a:ext cx="6400800" cy="4206240"/>
          </a:xfrm>
          <a:prstGeom prst="rect">
            <a:avLst/>
          </a:prstGeom>
          <a:noFill/>
          <a:ln w="9525">
            <a:noFill/>
            <a:miter lim="800000"/>
            <a:headEnd/>
            <a:tailEnd/>
          </a:ln>
          <a:effectLst/>
        </p:spPr>
        <p:txBody>
          <a:bodyPr vert="horz" wrap="square" lIns="12915" tIns="12915" rIns="12915" bIns="12915" numCol="1" anchor="t" anchorCtr="0" compatLnSpc="1">
            <a:prstTxWarp prst="textNoShape">
              <a:avLst/>
            </a:prstTxWarp>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4107" name="Rectangle 11"/>
          <p:cNvSpPr>
            <a:spLocks noGrp="1" noChangeArrowheads="1"/>
          </p:cNvSpPr>
          <p:nvPr>
            <p:ph type="ftr" sz="quarter" idx="4"/>
          </p:nvPr>
        </p:nvSpPr>
        <p:spPr bwMode="auto">
          <a:xfrm>
            <a:off x="295275" y="8724900"/>
            <a:ext cx="6400800" cy="239713"/>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spcBef>
                <a:spcPct val="0"/>
              </a:spcBef>
              <a:buClrTx/>
              <a:buFontTx/>
              <a:buNone/>
              <a:defRPr sz="1100" b="1">
                <a:latin typeface="Arial" pitchFamily="34" charset="0"/>
                <a:cs typeface="+mn-cs"/>
              </a:defRPr>
            </a:lvl1pPr>
          </a:lstStyle>
          <a:p>
            <a:pPr>
              <a:defRPr/>
            </a:pPr>
            <a:r>
              <a:rPr lang="en-US" dirty="0">
                <a:latin typeface="Gill Sans" panose="020B0702020104020203" pitchFamily="34" charset="0"/>
              </a:rPr>
              <a:t>&lt;Course name&gt;   1 - </a:t>
            </a:r>
            <a:fld id="{7C951E65-0BAA-4B24-AD87-683F8269D8DB}" type="slidenum">
              <a:rPr lang="en-US" smtClean="0">
                <a:latin typeface="Gill Sans" panose="020B0702020104020203" pitchFamily="34" charset="0"/>
              </a:rPr>
              <a:pPr>
                <a:defRPr/>
              </a:pPr>
              <a:t>‹#›</a:t>
            </a:fld>
            <a:endParaRPr lang="en-US" dirty="0">
              <a:latin typeface="Gill Sans" panose="020B0702020104020203" pitchFamily="34" charset="0"/>
            </a:endParaRPr>
          </a:p>
        </p:txBody>
      </p:sp>
      <p:sp>
        <p:nvSpPr>
          <p:cNvPr id="4108" name="NotesMaster_TextBoxGuide" hidden="1"/>
          <p:cNvSpPr>
            <a:spLocks noChangeShapeType="1"/>
          </p:cNvSpPr>
          <p:nvPr/>
        </p:nvSpPr>
        <p:spPr bwMode="auto">
          <a:xfrm>
            <a:off x="457200" y="8486775"/>
            <a:ext cx="6076950" cy="0"/>
          </a:xfrm>
          <a:prstGeom prst="line">
            <a:avLst/>
          </a:prstGeom>
          <a:noFill/>
          <a:ln w="9525">
            <a:solidFill>
              <a:srgbClr val="008200"/>
            </a:solidFill>
            <a:prstDash val="sysDot"/>
            <a:round/>
            <a:headEnd/>
            <a:tailEnd/>
          </a:ln>
          <a:effectLst/>
        </p:spPr>
        <p:txBody>
          <a:bodyPr wrap="none" anchor="ctr"/>
          <a:lstStyle/>
          <a:p>
            <a:pPr algn="ctr">
              <a:spcBef>
                <a:spcPct val="20000"/>
              </a:spcBef>
              <a:buClr>
                <a:srgbClr val="FF0000"/>
              </a:buClr>
              <a:buFont typeface="Arial" pitchFamily="34" charset="0"/>
              <a:buNone/>
              <a:defRPr/>
            </a:pPr>
            <a:endParaRPr lang="en-US" dirty="0">
              <a:latin typeface="Gill Sans" panose="020B0702020104020203" pitchFamily="34" charset="0"/>
              <a:cs typeface="Open Sans" panose="020B0606030504020204" pitchFamily="34" charset="0"/>
            </a:endParaRPr>
          </a:p>
        </p:txBody>
      </p:sp>
    </p:spTree>
    <p:extLst>
      <p:ext uri="{BB962C8B-B14F-4D97-AF65-F5344CB8AC3E}">
        <p14:creationId xmlns:p14="http://schemas.microsoft.com/office/powerpoint/2010/main" val="3279555828"/>
      </p:ext>
    </p:extLst>
  </p:cSld>
  <p:clrMap bg1="lt1" tx1="dk1" bg2="lt2" tx2="dk2" accent1="accent1" accent2="accent2" accent3="accent3" accent4="accent4" accent5="accent5" accent6="accent6" hlink="hlink" folHlink="folHlink"/>
  <p:hf hdr="0" dt="0"/>
  <p:notesStyle>
    <a:lvl1pPr algn="l" defTabSz="1828724" rtl="0" eaLnBrk="0" fontAlgn="base" hangingPunct="0">
      <a:spcBef>
        <a:spcPts val="1600"/>
      </a:spcBef>
      <a:spcAft>
        <a:spcPct val="0"/>
      </a:spcAft>
      <a:buSzPct val="100000"/>
      <a:buFont typeface="Arial" charset="0"/>
      <a:defRPr sz="3600" b="1" kern="1200">
        <a:solidFill>
          <a:schemeClr val="tx1"/>
        </a:solidFill>
        <a:latin typeface="Gill Sans" panose="020B0702020104020203" pitchFamily="34" charset="0"/>
        <a:ea typeface="+mn-ea"/>
        <a:cs typeface="+mn-cs"/>
      </a:defRPr>
    </a:lvl1pPr>
    <a:lvl2pPr marL="457180" algn="l" defTabSz="1828724" rtl="0" eaLnBrk="0" fontAlgn="base" hangingPunct="0">
      <a:spcBef>
        <a:spcPts val="1600"/>
      </a:spcBef>
      <a:spcAft>
        <a:spcPct val="0"/>
      </a:spcAft>
      <a:buSzPct val="100000"/>
      <a:buFont typeface="Times New Roman" pitchFamily="18" charset="0"/>
      <a:defRPr sz="3300" kern="1200">
        <a:solidFill>
          <a:srgbClr val="000000"/>
        </a:solidFill>
        <a:latin typeface="Gill Sans" panose="020B0702020104020203" pitchFamily="34" charset="0"/>
        <a:ea typeface="+mn-ea"/>
        <a:cs typeface="+mn-cs"/>
      </a:defRPr>
    </a:lvl2pPr>
    <a:lvl3pPr marL="1828724" indent="-914364" algn="l" defTabSz="1828724" rtl="0" eaLnBrk="0" fontAlgn="base" hangingPunct="0">
      <a:spcBef>
        <a:spcPts val="1200"/>
      </a:spcBef>
      <a:spcAft>
        <a:spcPct val="0"/>
      </a:spcAft>
      <a:buSzPct val="100000"/>
      <a:buFont typeface="Times New Roman" pitchFamily="18" charset="0"/>
      <a:buChar char="•"/>
      <a:defRPr sz="3300" kern="1200">
        <a:solidFill>
          <a:srgbClr val="000000"/>
        </a:solidFill>
        <a:latin typeface="Gill Sans" panose="020B0702020104020203" pitchFamily="34" charset="0"/>
        <a:ea typeface="+mn-ea"/>
        <a:cs typeface="+mn-cs"/>
      </a:defRPr>
    </a:lvl3pPr>
    <a:lvl4pPr marL="3200264" indent="-914364" algn="l" defTabSz="1828724" rtl="0" eaLnBrk="0" fontAlgn="base" hangingPunct="0">
      <a:spcBef>
        <a:spcPts val="1200"/>
      </a:spcBef>
      <a:spcAft>
        <a:spcPct val="0"/>
      </a:spcAft>
      <a:buSzPct val="100000"/>
      <a:buFont typeface="Times New Roman" pitchFamily="18" charset="0"/>
      <a:buChar char="-"/>
      <a:defRPr sz="3300" kern="1200">
        <a:solidFill>
          <a:srgbClr val="000000"/>
        </a:solidFill>
        <a:latin typeface="Gill Sans" panose="020B0702020104020203" pitchFamily="34" charset="0"/>
        <a:ea typeface="+mn-ea"/>
        <a:cs typeface="+mn-cs"/>
      </a:defRPr>
    </a:lvl4pPr>
    <a:lvl5pPr marL="457180" algn="l" defTabSz="1828724" rtl="0" eaLnBrk="0" fontAlgn="base" hangingPunct="0">
      <a:spcBef>
        <a:spcPts val="1200"/>
      </a:spcBef>
      <a:spcAft>
        <a:spcPct val="0"/>
      </a:spcAft>
      <a:buSzPct val="100000"/>
      <a:buFont typeface="Times New Roman" pitchFamily="18" charset="0"/>
      <a:defRPr sz="3300" kern="1200">
        <a:solidFill>
          <a:srgbClr val="000000"/>
        </a:solidFill>
        <a:latin typeface="Courier New" pitchFamily="49" charset="0"/>
        <a:ea typeface="+mn-ea"/>
        <a:cs typeface="+mn-cs"/>
      </a:defRPr>
    </a:lvl5pPr>
    <a:lvl6pPr marL="9143620" algn="l" defTabSz="3657448" rtl="0" eaLnBrk="1" latinLnBrk="0" hangingPunct="1">
      <a:defRPr sz="4800" kern="1200">
        <a:solidFill>
          <a:schemeClr val="tx1"/>
        </a:solidFill>
        <a:latin typeface="+mn-lt"/>
        <a:ea typeface="+mn-ea"/>
        <a:cs typeface="+mn-cs"/>
      </a:defRPr>
    </a:lvl6pPr>
    <a:lvl7pPr marL="10972344" algn="l" defTabSz="3657448" rtl="0" eaLnBrk="1" latinLnBrk="0" hangingPunct="1">
      <a:defRPr sz="4800" kern="1200">
        <a:solidFill>
          <a:schemeClr val="tx1"/>
        </a:solidFill>
        <a:latin typeface="+mn-lt"/>
        <a:ea typeface="+mn-ea"/>
        <a:cs typeface="+mn-cs"/>
      </a:defRPr>
    </a:lvl7pPr>
    <a:lvl8pPr marL="12801064" algn="l" defTabSz="3657448" rtl="0" eaLnBrk="1" latinLnBrk="0" hangingPunct="1">
      <a:defRPr sz="4800" kern="1200">
        <a:solidFill>
          <a:schemeClr val="tx1"/>
        </a:solidFill>
        <a:latin typeface="+mn-lt"/>
        <a:ea typeface="+mn-ea"/>
        <a:cs typeface="+mn-cs"/>
      </a:defRPr>
    </a:lvl8pPr>
    <a:lvl9pPr marL="14629792" algn="l" defTabSz="3657448" rtl="0" eaLnBrk="1" latinLnBrk="0" hangingPunct="1">
      <a:defRPr sz="48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1.xml"/><Relationship Id="rId1" Type="http://schemas.openxmlformats.org/officeDocument/2006/relationships/tags" Target="../tags/tag9.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10.xml"/></Relationships>
</file>

<file path=ppt/slideLayouts/_rels/slideLayout1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1.xml"/></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3.xml"/></Relationships>
</file>

<file path=ppt/slideLayouts/_rels/slideLayout1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5.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6.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jp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9.jp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6.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1.xml"/><Relationship Id="rId1" Type="http://schemas.openxmlformats.org/officeDocument/2006/relationships/tags" Target="../tags/tag8.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Section Slide1">
    <p:bg>
      <p:bgPr>
        <a:solidFill>
          <a:srgbClr val="DCE3E4"/>
        </a:solidFill>
        <a:effectLst/>
      </p:bgPr>
    </p:bg>
    <p:spTree>
      <p:nvGrpSpPr>
        <p:cNvPr id="1" name=""/>
        <p:cNvGrpSpPr/>
        <p:nvPr/>
      </p:nvGrpSpPr>
      <p:grpSpPr>
        <a:xfrm>
          <a:off x="0" y="0"/>
          <a:ext cx="0" cy="0"/>
          <a:chOff x="0" y="0"/>
          <a:chExt cx="0" cy="0"/>
        </a:xfrm>
      </p:grpSpPr>
      <p:sp>
        <p:nvSpPr>
          <p:cNvPr id="4" name="Title_Gray_Number"/>
          <p:cNvSpPr>
            <a:spLocks noChangeArrowheads="1"/>
          </p:cNvSpPr>
          <p:nvPr userDrawn="1"/>
        </p:nvSpPr>
        <p:spPr bwMode="gray">
          <a:xfrm>
            <a:off x="29260806" y="-14953"/>
            <a:ext cx="4972052" cy="4396059"/>
          </a:xfrm>
          <a:prstGeom prst="rect">
            <a:avLst/>
          </a:prstGeom>
          <a:solidFill>
            <a:srgbClr val="095A82"/>
          </a:solidFill>
          <a:ln w="9525">
            <a:noFill/>
            <a:miter lim="800000"/>
            <a:headEnd/>
            <a:tailEnd/>
          </a:ln>
        </p:spPr>
        <p:txBody>
          <a:bodyPr lIns="50792" tIns="50792" rIns="50792" bIns="50792" anchor="b">
            <a:spAutoFit/>
          </a:bodyPr>
          <a:lstStyle>
            <a:lvl1pPr defTabSz="228600">
              <a:defRPr>
                <a:solidFill>
                  <a:schemeClr val="tx1"/>
                </a:solidFill>
                <a:latin typeface="Arial" panose="020B0604020202020204" pitchFamily="34" charset="0"/>
                <a:cs typeface="Arial" panose="020B0604020202020204" pitchFamily="34" charset="0"/>
              </a:defRPr>
            </a:lvl1pPr>
            <a:lvl2pPr marL="742950" indent="-285750" defTabSz="228600">
              <a:defRPr>
                <a:solidFill>
                  <a:schemeClr val="tx1"/>
                </a:solidFill>
                <a:latin typeface="Arial" panose="020B0604020202020204" pitchFamily="34" charset="0"/>
                <a:cs typeface="Arial" panose="020B0604020202020204" pitchFamily="34" charset="0"/>
              </a:defRPr>
            </a:lvl2pPr>
            <a:lvl3pPr marL="1143000" indent="-228600" defTabSz="228600">
              <a:defRPr>
                <a:solidFill>
                  <a:schemeClr val="tx1"/>
                </a:solidFill>
                <a:latin typeface="Arial" panose="020B0604020202020204" pitchFamily="34" charset="0"/>
                <a:cs typeface="Arial" panose="020B0604020202020204" pitchFamily="34" charset="0"/>
              </a:defRPr>
            </a:lvl3pPr>
            <a:lvl4pPr marL="1600200" indent="-228600" defTabSz="228600">
              <a:defRPr>
                <a:solidFill>
                  <a:schemeClr val="tx1"/>
                </a:solidFill>
                <a:latin typeface="Arial" panose="020B0604020202020204" pitchFamily="34" charset="0"/>
                <a:cs typeface="Arial" panose="020B0604020202020204" pitchFamily="34" charset="0"/>
              </a:defRPr>
            </a:lvl4pPr>
            <a:lvl5pPr marL="2057400" indent="-228600" defTabSz="22860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buClr>
                <a:srgbClr val="000000"/>
              </a:buClr>
              <a:buFont typeface="Arial" panose="020B0604020202020204" pitchFamily="34" charset="0"/>
              <a:buNone/>
              <a:defRPr/>
            </a:pPr>
            <a:endParaRPr lang="en-US" sz="27900" b="1" dirty="0">
              <a:solidFill>
                <a:srgbClr val="DCE3E4"/>
              </a:solidFill>
              <a:latin typeface="Gill Sans" panose="020B0702020104020203" pitchFamily="34" charset="0"/>
              <a:cs typeface="Calibri" pitchFamily="34" charset="0"/>
            </a:endParaRPr>
          </a:p>
        </p:txBody>
      </p:sp>
      <p:grpSp>
        <p:nvGrpSpPr>
          <p:cNvPr id="5" name="Group 16" hidden="1"/>
          <p:cNvGrpSpPr>
            <a:grpSpLocks/>
          </p:cNvGrpSpPr>
          <p:nvPr userDrawn="1"/>
        </p:nvGrpSpPr>
        <p:grpSpPr bwMode="auto">
          <a:xfrm>
            <a:off x="609600" y="908058"/>
            <a:ext cx="35407600" cy="18021300"/>
            <a:chOff x="152400" y="301083"/>
            <a:chExt cx="8851392" cy="6008894"/>
          </a:xfrm>
        </p:grpSpPr>
        <p:sp>
          <p:nvSpPr>
            <p:cNvPr id="6" name="User95_Instruction_Box" hidden="1"/>
            <p:cNvSpPr>
              <a:spLocks noChangeArrowheads="1"/>
            </p:cNvSpPr>
            <p:nvPr/>
          </p:nvSpPr>
          <p:spPr bwMode="gray">
            <a:xfrm>
              <a:off x="4190768" y="307434"/>
              <a:ext cx="1998548" cy="1189922"/>
            </a:xfrm>
            <a:prstGeom prst="rect">
              <a:avLst/>
            </a:prstGeom>
            <a:noFill/>
            <a:ln w="9525">
              <a:noFill/>
              <a:miter lim="800000"/>
              <a:headEnd/>
              <a:tailEnd/>
            </a:ln>
            <a:effectLst/>
          </p:spPr>
          <p:txBody>
            <a:bodyPr lIns="12700" tIns="12700" rIns="12700" bIns="12700" anchor="ctr"/>
            <a:lstStyle/>
            <a:p>
              <a:pPr algn="r" defTabSz="914240">
                <a:buClr>
                  <a:srgbClr val="000000"/>
                </a:buClr>
                <a:buFont typeface="Arial" pitchFamily="34" charset="0"/>
                <a:buNone/>
                <a:defRPr/>
              </a:pPr>
              <a:r>
                <a:rPr lang="en-US" b="1" dirty="0">
                  <a:solidFill>
                    <a:schemeClr val="accent5"/>
                  </a:solidFill>
                  <a:latin typeface="Gill Sans" panose="020B0702020104020203" pitchFamily="34" charset="0"/>
                  <a:cs typeface="Open Sans" panose="020B0606030504020204" pitchFamily="34" charset="0"/>
                </a:rPr>
                <a:t>Insert the correct lesson number in the Title Master.</a:t>
              </a:r>
            </a:p>
          </p:txBody>
        </p:sp>
        <p:grpSp>
          <p:nvGrpSpPr>
            <p:cNvPr id="7" name="Group 14" hidden="1"/>
            <p:cNvGrpSpPr>
              <a:grpSpLocks/>
            </p:cNvGrpSpPr>
            <p:nvPr userDrawn="1"/>
          </p:nvGrpSpPr>
          <p:grpSpPr bwMode="auto">
            <a:xfrm>
              <a:off x="152400" y="301083"/>
              <a:ext cx="8851392" cy="6008894"/>
              <a:chOff x="152400" y="301083"/>
              <a:chExt cx="8851392" cy="6008894"/>
            </a:xfrm>
          </p:grpSpPr>
          <p:sp>
            <p:nvSpPr>
              <p:cNvPr id="9" name="Rectangle 1057" hidden="1"/>
              <p:cNvSpPr>
                <a:spLocks noChangeArrowheads="1"/>
              </p:cNvSpPr>
              <p:nvPr/>
            </p:nvSpPr>
            <p:spPr bwMode="auto">
              <a:xfrm>
                <a:off x="152400" y="301083"/>
                <a:ext cx="8851392" cy="5949610"/>
              </a:xfrm>
              <a:prstGeom prst="rect">
                <a:avLst/>
              </a:prstGeom>
              <a:noFill/>
              <a:ln w="6350">
                <a:solidFill>
                  <a:schemeClr val="folHlink"/>
                </a:solidFill>
                <a:miter lim="800000"/>
                <a:headEnd type="none" w="sm" len="sm"/>
                <a:tailEnd type="none" w="sm" len="sm"/>
              </a:ln>
              <a:effectLst/>
            </p:spPr>
            <p:txBody>
              <a:bodyPr wrap="none" anchor="ctr"/>
              <a:lstStyle/>
              <a:p>
                <a:pPr algn="ctr">
                  <a:spcBef>
                    <a:spcPct val="20000"/>
                  </a:spcBef>
                  <a:buClr>
                    <a:srgbClr val="FF0000"/>
                  </a:buClr>
                  <a:buFont typeface="Arial" pitchFamily="34" charset="0"/>
                  <a:buNone/>
                  <a:defRPr/>
                </a:pPr>
                <a:endParaRPr lang="en-US" dirty="0">
                  <a:latin typeface="Gill Sans" panose="020B0702020104020203" pitchFamily="34" charset="0"/>
                  <a:cs typeface="Open Sans" panose="020B0606030504020204" pitchFamily="34" charset="0"/>
                </a:endParaRPr>
              </a:p>
            </p:txBody>
          </p:sp>
          <p:sp>
            <p:nvSpPr>
              <p:cNvPr id="10" name="Delete_Instruction_Box" hidden="1"/>
              <p:cNvSpPr>
                <a:spLocks noChangeArrowheads="1"/>
              </p:cNvSpPr>
              <p:nvPr userDrawn="1"/>
            </p:nvSpPr>
            <p:spPr bwMode="gray">
              <a:xfrm>
                <a:off x="3959007" y="6235871"/>
                <a:ext cx="4846360" cy="74106"/>
              </a:xfrm>
              <a:prstGeom prst="rect">
                <a:avLst/>
              </a:prstGeom>
              <a:solidFill>
                <a:schemeClr val="accent6">
                  <a:lumMod val="20000"/>
                  <a:lumOff val="80000"/>
                </a:schemeClr>
              </a:solidFill>
              <a:ln w="9525">
                <a:solidFill>
                  <a:schemeClr val="bg1"/>
                </a:solidFill>
                <a:miter lim="800000"/>
                <a:headEnd/>
                <a:tailEnd/>
              </a:ln>
              <a:effectLst/>
            </p:spPr>
            <p:txBody>
              <a:bodyPr lIns="27432" tIns="27432" rIns="27432" bIns="27432" anchor="ctr"/>
              <a:lstStyle/>
              <a:p>
                <a:pPr algn="ctr">
                  <a:defRPr/>
                </a:pPr>
                <a:r>
                  <a:rPr lang="en-US" sz="3300" dirty="0">
                    <a:solidFill>
                      <a:schemeClr val="folHlink"/>
                    </a:solidFill>
                    <a:latin typeface="Gill Sans" panose="020B0702020104020203" pitchFamily="34" charset="0"/>
                    <a:cs typeface="Open Sans" panose="020B0606030504020204" pitchFamily="34" charset="0"/>
                  </a:rPr>
                  <a:t>[ Use "CD Tools &gt; Guides" macro to hide and show otherwise go to the Slide Master and hide the shape]</a:t>
                </a:r>
              </a:p>
            </p:txBody>
          </p:sp>
        </p:grpSp>
        <p:sp>
          <p:nvSpPr>
            <p:cNvPr id="8" name="Isosceles Triangle 7" hidden="1"/>
            <p:cNvSpPr/>
            <p:nvPr userDrawn="1"/>
          </p:nvSpPr>
          <p:spPr bwMode="auto">
            <a:xfrm rot="5400000">
              <a:off x="6095483" y="684408"/>
              <a:ext cx="990896" cy="533369"/>
            </a:xfrm>
            <a:prstGeom prst="triangle">
              <a:avLst/>
            </a:prstGeom>
            <a:solidFill>
              <a:schemeClr val="accent6">
                <a:lumMod val="20000"/>
                <a:lumOff val="80000"/>
              </a:schemeClr>
            </a:solidFill>
            <a:ln w="28575" cap="flat" cmpd="sng" algn="ctr">
              <a:noFill/>
              <a:prstDash val="solid"/>
              <a:round/>
              <a:headEnd type="none" w="sm" len="sm"/>
              <a:tailEnd type="none" w="sm" len="sm"/>
            </a:ln>
            <a:effectLst/>
          </p:spPr>
          <p:txBody>
            <a:bodyPr/>
            <a:lstStyle/>
            <a:p>
              <a:pPr algn="ctr" defTabSz="914240">
                <a:spcBef>
                  <a:spcPct val="20000"/>
                </a:spcBef>
                <a:buClr>
                  <a:srgbClr val="FF0000"/>
                </a:buClr>
                <a:buFont typeface="Arial" pitchFamily="34" charset="0"/>
                <a:buNone/>
                <a:defRPr/>
              </a:pPr>
              <a:endParaRPr lang="en-US" dirty="0">
                <a:latin typeface="Gill Sans" panose="020B0702020104020203" pitchFamily="34" charset="0"/>
                <a:cs typeface="Open Sans" panose="020B0606030504020204" pitchFamily="34" charset="0"/>
              </a:endParaRPr>
            </a:p>
          </p:txBody>
        </p:sp>
      </p:grpSp>
      <p:grpSp>
        <p:nvGrpSpPr>
          <p:cNvPr id="13" name="Flag Bottom"/>
          <p:cNvGrpSpPr>
            <a:grpSpLocks/>
          </p:cNvGrpSpPr>
          <p:nvPr userDrawn="1"/>
        </p:nvGrpSpPr>
        <p:grpSpPr bwMode="auto">
          <a:xfrm>
            <a:off x="29260806" y="4260456"/>
            <a:ext cx="4972052" cy="1955800"/>
            <a:chOff x="6948488" y="1524000"/>
            <a:chExt cx="1609725" cy="653144"/>
          </a:xfrm>
          <a:solidFill>
            <a:srgbClr val="095A82"/>
          </a:solidFill>
        </p:grpSpPr>
        <p:sp>
          <p:nvSpPr>
            <p:cNvPr id="14" name="Right Triangle 13"/>
            <p:cNvSpPr/>
            <p:nvPr userDrawn="1"/>
          </p:nvSpPr>
          <p:spPr bwMode="auto">
            <a:xfrm flipV="1">
              <a:off x="6948488" y="1524000"/>
              <a:ext cx="859342" cy="653144"/>
            </a:xfrm>
            <a:prstGeom prst="rtTriangle">
              <a:avLst/>
            </a:prstGeom>
            <a:grpFill/>
            <a:ln w="28575" cap="flat" cmpd="sng" algn="ctr">
              <a:noFill/>
              <a:prstDash val="solid"/>
              <a:round/>
              <a:headEnd type="none" w="sm" len="sm"/>
              <a:tailEnd type="none" w="sm" len="sm"/>
            </a:ln>
            <a:effectLst/>
          </p:spPr>
          <p:txBody>
            <a:bodyPr/>
            <a:lstStyle/>
            <a:p>
              <a:pPr algn="ctr" defTabSz="914240">
                <a:spcBef>
                  <a:spcPct val="20000"/>
                </a:spcBef>
                <a:buClr>
                  <a:srgbClr val="FF0000"/>
                </a:buClr>
                <a:buFont typeface="Arial" pitchFamily="34" charset="0"/>
                <a:buNone/>
                <a:defRPr/>
              </a:pPr>
              <a:endParaRPr lang="en-US" dirty="0">
                <a:latin typeface="Gill Sans" panose="020B0702020104020203" pitchFamily="34" charset="0"/>
                <a:cs typeface="Open Sans" panose="020B0606030504020204" pitchFamily="34" charset="0"/>
              </a:endParaRPr>
            </a:p>
          </p:txBody>
        </p:sp>
        <p:sp>
          <p:nvSpPr>
            <p:cNvPr id="15" name="Right Triangle 14"/>
            <p:cNvSpPr/>
            <p:nvPr userDrawn="1"/>
          </p:nvSpPr>
          <p:spPr bwMode="auto">
            <a:xfrm flipH="1" flipV="1">
              <a:off x="7698871" y="1524000"/>
              <a:ext cx="859342" cy="653144"/>
            </a:xfrm>
            <a:prstGeom prst="rtTriangle">
              <a:avLst/>
            </a:prstGeom>
            <a:grpFill/>
            <a:ln w="28575" cap="flat" cmpd="sng" algn="ctr">
              <a:noFill/>
              <a:prstDash val="solid"/>
              <a:round/>
              <a:headEnd type="none" w="sm" len="sm"/>
              <a:tailEnd type="none" w="sm" len="sm"/>
            </a:ln>
            <a:effectLst/>
          </p:spPr>
          <p:txBody>
            <a:bodyPr/>
            <a:lstStyle/>
            <a:p>
              <a:pPr algn="ctr" defTabSz="914240">
                <a:spcBef>
                  <a:spcPct val="20000"/>
                </a:spcBef>
                <a:buClr>
                  <a:srgbClr val="FF0000"/>
                </a:buClr>
                <a:buFont typeface="Arial" pitchFamily="34" charset="0"/>
                <a:buNone/>
                <a:defRPr/>
              </a:pPr>
              <a:endParaRPr lang="en-US" dirty="0">
                <a:latin typeface="Gill Sans" panose="020B0702020104020203" pitchFamily="34" charset="0"/>
                <a:cs typeface="Open Sans" panose="020B0606030504020204" pitchFamily="34" charset="0"/>
              </a:endParaRPr>
            </a:p>
          </p:txBody>
        </p:sp>
      </p:grpSp>
      <p:sp>
        <p:nvSpPr>
          <p:cNvPr id="276483" name="Default_Title"/>
          <p:cNvSpPr>
            <a:spLocks noGrp="1" noChangeArrowheads="1"/>
          </p:cNvSpPr>
          <p:nvPr>
            <p:ph type="ctrTitle" hasCustomPrompt="1"/>
          </p:nvPr>
        </p:nvSpPr>
        <p:spPr>
          <a:xfrm>
            <a:off x="2816352" y="9502800"/>
            <a:ext cx="30943296" cy="2084832"/>
          </a:xfrm>
          <a:prstGeom prst="rect">
            <a:avLst/>
          </a:prstGeom>
        </p:spPr>
        <p:txBody>
          <a:bodyPr anchor="b"/>
          <a:lstStyle>
            <a:lvl1pPr algn="ctr">
              <a:spcBef>
                <a:spcPct val="0"/>
              </a:spcBef>
              <a:defRPr sz="14400" baseline="0">
                <a:solidFill>
                  <a:schemeClr val="tx1"/>
                </a:solidFill>
              </a:defRPr>
            </a:lvl1pPr>
          </a:lstStyle>
          <a:p>
            <a:r>
              <a:rPr lang="en-US" dirty="0"/>
              <a:t>Add Topic/Demo Name</a:t>
            </a:r>
          </a:p>
        </p:txBody>
      </p:sp>
      <p:sp>
        <p:nvSpPr>
          <p:cNvPr id="16" name="Rectangle 15"/>
          <p:cNvSpPr/>
          <p:nvPr userDrawn="1"/>
        </p:nvSpPr>
        <p:spPr bwMode="auto">
          <a:xfrm>
            <a:off x="2121408" y="18909712"/>
            <a:ext cx="4550608" cy="1664288"/>
          </a:xfrm>
          <a:prstGeom prst="rect">
            <a:avLst/>
          </a:prstGeom>
          <a:solidFill>
            <a:srgbClr val="095A82"/>
          </a:solidFill>
          <a:ln w="28575" cap="flat" cmpd="sng" algn="ctr">
            <a:noFill/>
            <a:prstDash val="solid"/>
            <a:round/>
            <a:headEnd type="none" w="sm" len="sm"/>
            <a:tailEnd type="none" w="sm" len="sm"/>
          </a:ln>
          <a:effectLst>
            <a:innerShdw blurRad="63500" dist="50800" dir="16200000">
              <a:schemeClr val="tx1">
                <a:lumMod val="50000"/>
                <a:alpha val="20000"/>
              </a:schemeClr>
            </a:innerShdw>
          </a:effectLst>
        </p:spPr>
        <p:txBody>
          <a:bodyPr vert="horz" wrap="square" lIns="365760" tIns="182880" rIns="365760" bIns="182880" numCol="1" rtlCol="0" anchor="t" anchorCtr="0" compatLnSpc="1">
            <a:prstTxWarp prst="textNoShape">
              <a:avLst/>
            </a:prstTxWarp>
          </a:bodyPr>
          <a:lstStyle/>
          <a:p>
            <a:pPr marL="0" marR="0" indent="0" algn="ctr" defTabSz="685800" rtl="0" eaLnBrk="1" fontAlgn="base" latinLnBrk="0" hangingPunct="1">
              <a:lnSpc>
                <a:spcPct val="100000"/>
              </a:lnSpc>
              <a:spcBef>
                <a:spcPct val="20000"/>
              </a:spcBef>
              <a:spcAft>
                <a:spcPct val="0"/>
              </a:spcAft>
              <a:buClr>
                <a:srgbClr val="FF0000"/>
              </a:buClr>
              <a:buSzTx/>
              <a:buFont typeface="Arial" pitchFamily="34" charset="0"/>
              <a:buNone/>
              <a:tabLst/>
            </a:pPr>
            <a:endParaRPr kumimoji="0" lang="en-US" sz="5400" b="0" i="0" u="none" strike="noStrike" cap="none" normalizeH="0" baseline="0" dirty="0">
              <a:ln>
                <a:noFill/>
              </a:ln>
              <a:solidFill>
                <a:schemeClr val="tx1"/>
              </a:solidFill>
              <a:effectLst/>
              <a:latin typeface="Gill Sans" panose="020B0702020104020203" pitchFamily="34" charset="0"/>
              <a:cs typeface="Open Sans" panose="020B0606030504020204" pitchFamily="34" charset="0"/>
            </a:endParaRPr>
          </a:p>
        </p:txBody>
      </p:sp>
      <p:pic>
        <p:nvPicPr>
          <p:cNvPr id="17" name="Picture 1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854040" y="19351720"/>
            <a:ext cx="3085344" cy="780272"/>
          </a:xfrm>
          <a:prstGeom prst="rect">
            <a:avLst/>
          </a:prstGeom>
        </p:spPr>
      </p:pic>
      <p:sp>
        <p:nvSpPr>
          <p:cNvPr id="18" name="Slide_Copyright"/>
          <p:cNvSpPr>
            <a:spLocks noChangeArrowheads="1"/>
          </p:cNvSpPr>
          <p:nvPr userDrawn="1"/>
        </p:nvSpPr>
        <p:spPr bwMode="auto">
          <a:xfrm>
            <a:off x="23629052" y="19351724"/>
            <a:ext cx="12654848" cy="911136"/>
          </a:xfrm>
          <a:prstGeom prst="rect">
            <a:avLst/>
          </a:prstGeom>
          <a:noFill/>
          <a:ln w="9525">
            <a:noFill/>
            <a:miter lim="800000"/>
            <a:headEnd/>
            <a:tailEnd/>
          </a:ln>
          <a:effectLst/>
        </p:spPr>
        <p:txBody>
          <a:bodyPr wrap="none" lIns="365696" tIns="182848" rIns="365696" bIns="182848" anchor="ctr"/>
          <a:lstStyle/>
          <a:p>
            <a:pPr algn="r">
              <a:defRPr/>
            </a:pPr>
            <a:r>
              <a:rPr lang="en-US" sz="3300" dirty="0">
                <a:solidFill>
                  <a:srgbClr val="9F9F9F"/>
                </a:solidFill>
                <a:latin typeface="Gill Sans" panose="020B0702020104020203" pitchFamily="34" charset="0"/>
                <a:cs typeface="Open Sans" panose="020B0606030504020204" pitchFamily="34" charset="0"/>
              </a:rPr>
              <a:t>Copyright © 2017, edureka and/or its affiliates. All rights reserved.</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cxnSp>
        <p:nvCxnSpPr>
          <p:cNvPr id="6" name="Straight Connector 5"/>
          <p:cNvCxnSpPr/>
          <p:nvPr userDrawn="1"/>
        </p:nvCxnSpPr>
        <p:spPr bwMode="auto">
          <a:xfrm>
            <a:off x="1866900" y="3429000"/>
            <a:ext cx="32842200" cy="0"/>
          </a:xfrm>
          <a:prstGeom prst="line">
            <a:avLst/>
          </a:prstGeom>
          <a:noFill/>
          <a:ln w="28575" cap="flat" cmpd="sng" algn="ctr">
            <a:solidFill>
              <a:srgbClr val="065180"/>
            </a:solidFill>
            <a:prstDash val="solid"/>
            <a:round/>
            <a:headEnd type="none" w="sm" len="sm"/>
            <a:tailEnd type="none" w="sm" len="sm"/>
          </a:ln>
          <a:effectLst/>
        </p:spPr>
      </p:cxnSp>
      <p:sp>
        <p:nvSpPr>
          <p:cNvPr id="7" name="Slide_PlaceholderTitle"/>
          <p:cNvSpPr>
            <a:spLocks noGrp="1" noChangeArrowheads="1"/>
          </p:cNvSpPr>
          <p:nvPr>
            <p:ph type="title" hasCustomPrompt="1"/>
          </p:nvPr>
        </p:nvSpPr>
        <p:spPr bwMode="auto">
          <a:xfrm>
            <a:off x="1866900" y="1371606"/>
            <a:ext cx="32842200" cy="1492244"/>
          </a:xfrm>
          <a:prstGeom prst="rect">
            <a:avLst/>
          </a:prstGeom>
          <a:noFill/>
          <a:ln w="9525">
            <a:noFill/>
            <a:miter lim="800000"/>
            <a:headEnd/>
            <a:tailEnd/>
          </a:ln>
        </p:spPr>
        <p:txBody>
          <a:bodyPr vert="horz" wrap="square" lIns="16930" tIns="16930" rIns="16930" bIns="16930" numCol="1" anchor="t" anchorCtr="0" compatLnSpc="1">
            <a:prstTxWarp prst="textNoShape">
              <a:avLst/>
            </a:prstTxWarp>
          </a:bodyPr>
          <a:lstStyle>
            <a:lvl1pPr>
              <a:defRPr sz="11200"/>
            </a:lvl1pPr>
          </a:lstStyle>
          <a:p>
            <a:pPr lvl="0"/>
            <a:r>
              <a:rPr lang="en-US" dirty="0"/>
              <a:t>Summary</a:t>
            </a:r>
          </a:p>
        </p:txBody>
      </p:sp>
      <p:sp>
        <p:nvSpPr>
          <p:cNvPr id="8" name="Text Placeholder 7"/>
          <p:cNvSpPr>
            <a:spLocks noGrp="1"/>
          </p:cNvSpPr>
          <p:nvPr>
            <p:ph type="body" sz="quarter" idx="10" hasCustomPrompt="1"/>
          </p:nvPr>
        </p:nvSpPr>
        <p:spPr>
          <a:xfrm>
            <a:off x="1866902" y="3523538"/>
            <a:ext cx="19301420" cy="13246100"/>
          </a:xfrm>
          <a:prstGeom prst="rect">
            <a:avLst/>
          </a:prstGeom>
        </p:spPr>
        <p:txBody>
          <a:bodyPr/>
          <a:lstStyle>
            <a:lvl1pPr marL="1143000" indent="-1143000">
              <a:buClr>
                <a:srgbClr val="095A82"/>
              </a:buClr>
              <a:buFont typeface="Wingdings" panose="05000000000000000000" pitchFamily="2" charset="2"/>
              <a:buChar char="§"/>
              <a:defRPr/>
            </a:lvl1pPr>
          </a:lstStyle>
          <a:p>
            <a:pPr lvl="0"/>
            <a:r>
              <a:rPr lang="en-US" dirty="0"/>
              <a:t>Add Title Here, Add Title Here, Add Title Here.</a:t>
            </a:r>
          </a:p>
          <a:p>
            <a:pPr lvl="0"/>
            <a:r>
              <a:rPr lang="en-US" dirty="0"/>
              <a:t>Add Title Here, Add Title Here, Add Title Here.</a:t>
            </a:r>
          </a:p>
          <a:p>
            <a:pPr lvl="0"/>
            <a:r>
              <a:rPr lang="en-US" dirty="0"/>
              <a:t>Add Title Here, Add Title Here, Add Title Here.</a:t>
            </a:r>
          </a:p>
          <a:p>
            <a:pPr lvl="0"/>
            <a:r>
              <a:rPr lang="en-US" dirty="0"/>
              <a:t>Add Title Here, Add Title Here, Add Title Here.</a:t>
            </a:r>
          </a:p>
          <a:p>
            <a:pPr lvl="0"/>
            <a:r>
              <a:rPr lang="en-US" dirty="0"/>
              <a:t>Add Title Here, Add Title Here, Add Title Here.</a:t>
            </a:r>
          </a:p>
          <a:p>
            <a:pPr lvl="0"/>
            <a:r>
              <a:rPr lang="en-US" dirty="0"/>
              <a:t>Add Title Here, Add Title Here, Add Title Here.</a:t>
            </a:r>
          </a:p>
          <a:p>
            <a:pPr lvl="0"/>
            <a:r>
              <a:rPr lang="en-US" dirty="0"/>
              <a:t>Add Title Here, Add Title Here, Add Title Here.</a:t>
            </a:r>
          </a:p>
          <a:p>
            <a:pPr lvl="0"/>
            <a:r>
              <a:rPr lang="en-US" dirty="0"/>
              <a:t>Add Title Here, Add Title Here, Add Title Here.</a:t>
            </a:r>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3481840" y="8256954"/>
            <a:ext cx="12007368" cy="8512684"/>
          </a:xfrm>
          <a:prstGeom prst="rect">
            <a:avLst/>
          </a:prstGeom>
        </p:spPr>
      </p:pic>
    </p:spTree>
    <p:custDataLst>
      <p:tags r:id="rId1"/>
    </p:custDataLst>
    <p:extLst>
      <p:ext uri="{BB962C8B-B14F-4D97-AF65-F5344CB8AC3E}">
        <p14:creationId xmlns:p14="http://schemas.microsoft.com/office/powerpoint/2010/main" val="39375706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cxnSp>
        <p:nvCxnSpPr>
          <p:cNvPr id="6" name="Straight Connector 5"/>
          <p:cNvCxnSpPr/>
          <p:nvPr userDrawn="1"/>
        </p:nvCxnSpPr>
        <p:spPr bwMode="auto">
          <a:xfrm>
            <a:off x="1866900" y="3429000"/>
            <a:ext cx="32842200" cy="0"/>
          </a:xfrm>
          <a:prstGeom prst="line">
            <a:avLst/>
          </a:prstGeom>
          <a:noFill/>
          <a:ln w="28575" cap="flat" cmpd="sng" algn="ctr">
            <a:solidFill>
              <a:srgbClr val="065180"/>
            </a:solidFill>
            <a:prstDash val="solid"/>
            <a:round/>
            <a:headEnd type="none" w="sm" len="sm"/>
            <a:tailEnd type="none" w="sm" len="sm"/>
          </a:ln>
          <a:effectLst/>
        </p:spPr>
      </p:cxnSp>
      <p:sp>
        <p:nvSpPr>
          <p:cNvPr id="7" name="Slide_PlaceholderTitle"/>
          <p:cNvSpPr>
            <a:spLocks noGrp="1" noChangeArrowheads="1"/>
          </p:cNvSpPr>
          <p:nvPr>
            <p:ph type="title"/>
          </p:nvPr>
        </p:nvSpPr>
        <p:spPr bwMode="auto">
          <a:xfrm>
            <a:off x="1866900" y="1371606"/>
            <a:ext cx="32842200" cy="1492244"/>
          </a:xfrm>
          <a:prstGeom prst="rect">
            <a:avLst/>
          </a:prstGeom>
          <a:noFill/>
          <a:ln w="9525">
            <a:noFill/>
            <a:miter lim="800000"/>
            <a:headEnd/>
            <a:tailEnd/>
          </a:ln>
        </p:spPr>
        <p:txBody>
          <a:bodyPr vert="horz" wrap="square" lIns="16930" tIns="16930" rIns="16930" bIns="16930" numCol="1" anchor="t" anchorCtr="0" compatLnSpc="1">
            <a:prstTxWarp prst="textNoShape">
              <a:avLst/>
            </a:prstTxWarp>
          </a:bodyPr>
          <a:lstStyle>
            <a:lvl1pPr>
              <a:defRPr>
                <a:solidFill>
                  <a:srgbClr val="095A82"/>
                </a:solidFill>
              </a:defRPr>
            </a:lvl1pPr>
          </a:lstStyle>
          <a:p>
            <a:pPr lvl="0"/>
            <a:r>
              <a:rPr lang="en-US"/>
              <a:t>Click to edit Master title style</a:t>
            </a:r>
            <a:endParaRPr lang="en-US" dirty="0"/>
          </a:p>
        </p:txBody>
      </p:sp>
      <p:sp>
        <p:nvSpPr>
          <p:cNvPr id="4" name="Text Placeholder 7"/>
          <p:cNvSpPr>
            <a:spLocks noGrp="1"/>
          </p:cNvSpPr>
          <p:nvPr>
            <p:ph type="body" sz="quarter" idx="10" hasCustomPrompt="1"/>
          </p:nvPr>
        </p:nvSpPr>
        <p:spPr>
          <a:xfrm>
            <a:off x="1866900" y="3523538"/>
            <a:ext cx="32842200" cy="13246100"/>
          </a:xfrm>
          <a:prstGeom prst="rect">
            <a:avLst/>
          </a:prstGeom>
        </p:spPr>
        <p:txBody>
          <a:bodyPr/>
          <a:lstStyle>
            <a:lvl1pPr marL="1143000" indent="-1143000">
              <a:buClr>
                <a:srgbClr val="095A82"/>
              </a:buClr>
              <a:buFont typeface="Wingdings" panose="05000000000000000000" pitchFamily="2" charset="2"/>
              <a:buChar char="§"/>
              <a:defRPr/>
            </a:lvl1pPr>
          </a:lstStyle>
          <a:p>
            <a:pPr lvl="0"/>
            <a:r>
              <a:rPr lang="en-US" dirty="0"/>
              <a:t>Add Title Here, Add Title Here, Add Title Here.</a:t>
            </a:r>
          </a:p>
          <a:p>
            <a:pPr lvl="0"/>
            <a:r>
              <a:rPr lang="en-US" dirty="0"/>
              <a:t>Add Title Here, Add Title Here, Add Title Here.</a:t>
            </a:r>
          </a:p>
          <a:p>
            <a:pPr lvl="0"/>
            <a:r>
              <a:rPr lang="en-US" dirty="0"/>
              <a:t>Add Title Here, Add Title Here, Add Title Here.</a:t>
            </a:r>
          </a:p>
          <a:p>
            <a:pPr lvl="0"/>
            <a:r>
              <a:rPr lang="en-US" dirty="0"/>
              <a:t>Add Title Here, Add Title Here, Add Title Here.</a:t>
            </a:r>
          </a:p>
          <a:p>
            <a:pPr lvl="0"/>
            <a:r>
              <a:rPr lang="en-US" dirty="0"/>
              <a:t>Add Title Here, Add Title Here, Add Title Here.</a:t>
            </a:r>
          </a:p>
          <a:p>
            <a:pPr lvl="0"/>
            <a:r>
              <a:rPr lang="en-US" dirty="0"/>
              <a:t>Add Title Here, Add Title Here, Add Title Here.</a:t>
            </a:r>
          </a:p>
          <a:p>
            <a:pPr lvl="0"/>
            <a:r>
              <a:rPr lang="en-US" dirty="0"/>
              <a:t>Add Title Here, Add Title Here, Add Title Here.</a:t>
            </a:r>
          </a:p>
          <a:p>
            <a:pPr lvl="0"/>
            <a:r>
              <a:rPr lang="en-US" dirty="0"/>
              <a:t>Add Title Here, Add Title Here, Add Title Here.</a:t>
            </a:r>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2004002" y="450278"/>
            <a:ext cx="4038596" cy="2548492"/>
          </a:xfrm>
          <a:prstGeom prst="rect">
            <a:avLst/>
          </a:prstGeom>
        </p:spPr>
      </p:pic>
    </p:spTree>
    <p:custDataLst>
      <p:tags r:id="rId1"/>
    </p:custDataLst>
    <p:extLst>
      <p:ext uri="{BB962C8B-B14F-4D97-AF65-F5344CB8AC3E}">
        <p14:creationId xmlns:p14="http://schemas.microsoft.com/office/powerpoint/2010/main" val="19144969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Paragraph">
    <p:spTree>
      <p:nvGrpSpPr>
        <p:cNvPr id="1" name=""/>
        <p:cNvGrpSpPr/>
        <p:nvPr/>
      </p:nvGrpSpPr>
      <p:grpSpPr>
        <a:xfrm>
          <a:off x="0" y="0"/>
          <a:ext cx="0" cy="0"/>
          <a:chOff x="0" y="0"/>
          <a:chExt cx="0" cy="0"/>
        </a:xfrm>
      </p:grpSpPr>
      <p:cxnSp>
        <p:nvCxnSpPr>
          <p:cNvPr id="6" name="Straight Connector 5"/>
          <p:cNvCxnSpPr/>
          <p:nvPr userDrawn="1"/>
        </p:nvCxnSpPr>
        <p:spPr bwMode="auto">
          <a:xfrm>
            <a:off x="1866900" y="3429000"/>
            <a:ext cx="32842200" cy="0"/>
          </a:xfrm>
          <a:prstGeom prst="line">
            <a:avLst/>
          </a:prstGeom>
          <a:noFill/>
          <a:ln w="28575" cap="flat" cmpd="sng" algn="ctr">
            <a:solidFill>
              <a:srgbClr val="065180"/>
            </a:solidFill>
            <a:prstDash val="solid"/>
            <a:round/>
            <a:headEnd type="none" w="sm" len="sm"/>
            <a:tailEnd type="none" w="sm" len="sm"/>
          </a:ln>
          <a:effectLst/>
        </p:spPr>
      </p:cxnSp>
      <p:sp>
        <p:nvSpPr>
          <p:cNvPr id="7" name="Slide_PlaceholderTitle"/>
          <p:cNvSpPr>
            <a:spLocks noGrp="1" noChangeArrowheads="1"/>
          </p:cNvSpPr>
          <p:nvPr>
            <p:ph type="title"/>
          </p:nvPr>
        </p:nvSpPr>
        <p:spPr bwMode="auto">
          <a:xfrm>
            <a:off x="1866900" y="1371606"/>
            <a:ext cx="32842200" cy="1492244"/>
          </a:xfrm>
          <a:prstGeom prst="rect">
            <a:avLst/>
          </a:prstGeom>
          <a:noFill/>
          <a:ln w="9525">
            <a:noFill/>
            <a:miter lim="800000"/>
            <a:headEnd/>
            <a:tailEnd/>
          </a:ln>
        </p:spPr>
        <p:txBody>
          <a:bodyPr vert="horz" wrap="square" lIns="16930" tIns="16930" rIns="16930" bIns="16930" numCol="1" anchor="t" anchorCtr="0" compatLnSpc="1">
            <a:prstTxWarp prst="textNoShape">
              <a:avLst/>
            </a:prstTxWarp>
          </a:bodyPr>
          <a:lstStyle>
            <a:lvl1pPr>
              <a:defRPr>
                <a:solidFill>
                  <a:srgbClr val="095A82"/>
                </a:solidFill>
              </a:defRPr>
            </a:lvl1pPr>
          </a:lstStyle>
          <a:p>
            <a:pPr lvl="0"/>
            <a:r>
              <a:rPr lang="en-US"/>
              <a:t>Click to edit Master title style</a:t>
            </a:r>
            <a:endParaRPr lang="en-US" dirty="0"/>
          </a:p>
        </p:txBody>
      </p:sp>
      <p:sp>
        <p:nvSpPr>
          <p:cNvPr id="4" name="Text Placeholder 7"/>
          <p:cNvSpPr>
            <a:spLocks noGrp="1"/>
          </p:cNvSpPr>
          <p:nvPr>
            <p:ph type="body" sz="quarter" idx="10" hasCustomPrompt="1"/>
          </p:nvPr>
        </p:nvSpPr>
        <p:spPr>
          <a:xfrm>
            <a:off x="1866900" y="3523538"/>
            <a:ext cx="32842200" cy="11067980"/>
          </a:xfrm>
          <a:prstGeom prst="rect">
            <a:avLst/>
          </a:prstGeom>
        </p:spPr>
        <p:txBody>
          <a:bodyPr/>
          <a:lstStyle>
            <a:lvl1pPr marL="0" marR="0" indent="0" algn="l" defTabSz="914240" rtl="0" eaLnBrk="1" fontAlgn="base" latinLnBrk="0" hangingPunct="1">
              <a:lnSpc>
                <a:spcPct val="100000"/>
              </a:lnSpc>
              <a:spcBef>
                <a:spcPts val="2700"/>
              </a:spcBef>
              <a:spcAft>
                <a:spcPct val="0"/>
              </a:spcAft>
              <a:buClr>
                <a:srgbClr val="095A82"/>
              </a:buClr>
              <a:buSzTx/>
              <a:buFont typeface="Wingdings" panose="05000000000000000000" pitchFamily="2" charset="2"/>
              <a:buNone/>
              <a:tabLst/>
              <a:defRPr/>
            </a:lvl1pPr>
          </a:lstStyle>
          <a:p>
            <a:pPr lvl="0"/>
            <a:r>
              <a:rPr lang="en-US" dirty="0"/>
              <a:t>Add Title Here, Add Title Here, Add Title Here. Add Title Here, Add Title Here, Add Title Here. Add Title Here, Add Title Here, Add Title Here. Add Title Here, Add Title Here, Add Title Here. Add Title Here, Add Title Here, Add Title Here. Add Title Here, Add Title Here, Add Title Here. Add Title Here, Add Title Here, Add Title Here. Add Title Here, Add Title Here, Add Title Here.</a:t>
            </a:r>
          </a:p>
          <a:p>
            <a:pPr marL="0" marR="0" lvl="0" indent="0" algn="l" defTabSz="914240" rtl="0" eaLnBrk="1" fontAlgn="base" latinLnBrk="0" hangingPunct="1">
              <a:lnSpc>
                <a:spcPct val="100000"/>
              </a:lnSpc>
              <a:spcBef>
                <a:spcPts val="2700"/>
              </a:spcBef>
              <a:spcAft>
                <a:spcPct val="0"/>
              </a:spcAft>
              <a:buClr>
                <a:srgbClr val="095A82"/>
              </a:buClr>
              <a:buSzTx/>
              <a:buFont typeface="Wingdings" panose="05000000000000000000" pitchFamily="2" charset="2"/>
              <a:buNone/>
              <a:tabLst/>
              <a:defRPr/>
            </a:pPr>
            <a:r>
              <a:rPr lang="en-US" dirty="0"/>
              <a:t>Add Title Here, Add Title Here, Add Title Here. Add Title Here, Add Title Here, Add Title Here. Add Title Here, Add Title Here, Add Title Here. Add Title Here, Add Title Here, Add Title Here. Add Title Here, Add Title Here, Add Title Here. Add Title Here, Add Title Here, Add Title Here. Add Title Here, Add Title Here, Add Title Here. Add Title Here, Add Title Here, Add Title Here.</a:t>
            </a:r>
          </a:p>
          <a:p>
            <a:pPr marL="0" marR="0" lvl="0" indent="0" algn="l" defTabSz="914240" rtl="0" eaLnBrk="1" fontAlgn="base" latinLnBrk="0" hangingPunct="1">
              <a:lnSpc>
                <a:spcPct val="100000"/>
              </a:lnSpc>
              <a:spcBef>
                <a:spcPts val="2700"/>
              </a:spcBef>
              <a:spcAft>
                <a:spcPct val="0"/>
              </a:spcAft>
              <a:buClr>
                <a:srgbClr val="095A82"/>
              </a:buClr>
              <a:buSzTx/>
              <a:buFont typeface="Wingdings" panose="05000000000000000000" pitchFamily="2" charset="2"/>
              <a:buNone/>
              <a:tabLst/>
              <a:defRPr/>
            </a:pPr>
            <a:r>
              <a:rPr lang="en-US" dirty="0"/>
              <a:t>Add Title Here, Add Title Here, Add Title Here. Add Title Here, Add Title Here, Add Title Here. Add Title Here, Add Title Here, Add Title Here. Add Title Here, Add Title Here, Add Title Here. Add Title Here, Add Title Here, Add Title Here. Add Title Here, Add Title Here, Add Title Here. Add Title Here, Add Title Here, Add Title Here. Add Title Here, Add Title Here, Add Title Here.</a:t>
            </a:r>
          </a:p>
        </p:txBody>
      </p:sp>
    </p:spTree>
    <p:custDataLst>
      <p:tags r:id="rId1"/>
    </p:custDataLst>
    <p:extLst>
      <p:ext uri="{BB962C8B-B14F-4D97-AF65-F5344CB8AC3E}">
        <p14:creationId xmlns:p14="http://schemas.microsoft.com/office/powerpoint/2010/main" val="187422314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Assignments">
    <p:spTree>
      <p:nvGrpSpPr>
        <p:cNvPr id="1" name=""/>
        <p:cNvGrpSpPr/>
        <p:nvPr/>
      </p:nvGrpSpPr>
      <p:grpSpPr>
        <a:xfrm>
          <a:off x="0" y="0"/>
          <a:ext cx="0" cy="0"/>
          <a:chOff x="0" y="0"/>
          <a:chExt cx="0" cy="0"/>
        </a:xfrm>
      </p:grpSpPr>
      <p:cxnSp>
        <p:nvCxnSpPr>
          <p:cNvPr id="6" name="Straight Connector 5"/>
          <p:cNvCxnSpPr/>
          <p:nvPr userDrawn="1"/>
        </p:nvCxnSpPr>
        <p:spPr bwMode="auto">
          <a:xfrm>
            <a:off x="1866900" y="3429000"/>
            <a:ext cx="32842200" cy="0"/>
          </a:xfrm>
          <a:prstGeom prst="line">
            <a:avLst/>
          </a:prstGeom>
          <a:noFill/>
          <a:ln w="28575" cap="flat" cmpd="sng" algn="ctr">
            <a:solidFill>
              <a:srgbClr val="065180"/>
            </a:solidFill>
            <a:prstDash val="solid"/>
            <a:round/>
            <a:headEnd type="none" w="sm" len="sm"/>
            <a:tailEnd type="none" w="sm" len="sm"/>
          </a:ln>
          <a:effectLst/>
        </p:spPr>
      </p:cxnSp>
      <p:sp>
        <p:nvSpPr>
          <p:cNvPr id="7" name="Slide_PlaceholderTitle"/>
          <p:cNvSpPr>
            <a:spLocks noGrp="1" noChangeArrowheads="1"/>
          </p:cNvSpPr>
          <p:nvPr>
            <p:ph type="title" hasCustomPrompt="1"/>
          </p:nvPr>
        </p:nvSpPr>
        <p:spPr bwMode="auto">
          <a:xfrm>
            <a:off x="1866900" y="1371606"/>
            <a:ext cx="32842200" cy="1492244"/>
          </a:xfrm>
          <a:prstGeom prst="rect">
            <a:avLst/>
          </a:prstGeom>
          <a:noFill/>
          <a:ln w="9525">
            <a:noFill/>
            <a:miter lim="800000"/>
            <a:headEnd/>
            <a:tailEnd/>
          </a:ln>
        </p:spPr>
        <p:txBody>
          <a:bodyPr vert="horz" wrap="square" lIns="16930" tIns="16930" rIns="16930" bIns="16930" numCol="1" anchor="t" anchorCtr="0" compatLnSpc="1">
            <a:prstTxWarp prst="textNoShape">
              <a:avLst/>
            </a:prstTxWarp>
          </a:bodyPr>
          <a:lstStyle>
            <a:lvl1pPr>
              <a:defRPr>
                <a:solidFill>
                  <a:srgbClr val="095A82"/>
                </a:solidFill>
              </a:defRPr>
            </a:lvl1pPr>
          </a:lstStyle>
          <a:p>
            <a:r>
              <a:rPr lang="en-US" dirty="0"/>
              <a:t>Assignment</a:t>
            </a:r>
          </a:p>
        </p:txBody>
      </p:sp>
      <p:sp>
        <p:nvSpPr>
          <p:cNvPr id="4" name="Text Placeholder 7"/>
          <p:cNvSpPr>
            <a:spLocks noGrp="1"/>
          </p:cNvSpPr>
          <p:nvPr>
            <p:ph type="body" sz="quarter" idx="10" hasCustomPrompt="1"/>
          </p:nvPr>
        </p:nvSpPr>
        <p:spPr>
          <a:xfrm>
            <a:off x="1866900" y="3523536"/>
            <a:ext cx="32842200" cy="7882493"/>
          </a:xfrm>
          <a:prstGeom prst="rect">
            <a:avLst/>
          </a:prstGeom>
        </p:spPr>
        <p:txBody>
          <a:bodyPr/>
          <a:lstStyle>
            <a:lvl1pPr marL="0" marR="0" indent="0" algn="l" defTabSz="914240" rtl="0" eaLnBrk="1" fontAlgn="base" latinLnBrk="0" hangingPunct="1">
              <a:lnSpc>
                <a:spcPct val="150000"/>
              </a:lnSpc>
              <a:spcBef>
                <a:spcPts val="2700"/>
              </a:spcBef>
              <a:spcAft>
                <a:spcPct val="0"/>
              </a:spcAft>
              <a:buClr>
                <a:srgbClr val="095A82"/>
              </a:buClr>
              <a:buSzTx/>
              <a:buFont typeface="Wingdings" panose="05000000000000000000" pitchFamily="2" charset="2"/>
              <a:buNone/>
              <a:tabLst/>
              <a:defRPr/>
            </a:lvl1pPr>
          </a:lstStyle>
          <a:p>
            <a:pPr>
              <a:lnSpc>
                <a:spcPct val="150000"/>
              </a:lnSpc>
            </a:pPr>
            <a:r>
              <a:rPr lang="en-IN" sz="5600" dirty="0"/>
              <a:t>Q1:</a:t>
            </a:r>
            <a:r>
              <a:rPr lang="en-IN" sz="5600" b="0" dirty="0"/>
              <a:t>  Add Text here, Add Text here, Add Text here, Add Text here, Add Text here, Add Text here,</a:t>
            </a:r>
          </a:p>
          <a:p>
            <a:pPr marL="0" marR="0" lvl="0" indent="0" algn="l" defTabSz="914240" rtl="0" eaLnBrk="1" fontAlgn="base" latinLnBrk="0" hangingPunct="1">
              <a:lnSpc>
                <a:spcPct val="150000"/>
              </a:lnSpc>
              <a:spcBef>
                <a:spcPts val="2700"/>
              </a:spcBef>
              <a:spcAft>
                <a:spcPct val="0"/>
              </a:spcAft>
              <a:buClr>
                <a:srgbClr val="095A82"/>
              </a:buClr>
              <a:buSzTx/>
              <a:buFont typeface="Wingdings" panose="05000000000000000000" pitchFamily="2" charset="2"/>
              <a:buNone/>
              <a:tabLst/>
              <a:defRPr/>
            </a:pPr>
            <a:r>
              <a:rPr lang="en-US" sz="5600" b="0" dirty="0"/>
              <a:t> </a:t>
            </a:r>
            <a:r>
              <a:rPr lang="en-IN" sz="5600" b="0" dirty="0"/>
              <a:t>       Add Text here, Add Text here, Add Text here, Add Text here, Add Text here, Add Text here,</a:t>
            </a:r>
          </a:p>
          <a:p>
            <a:pPr marL="0" marR="0" lvl="0" indent="0" algn="l" defTabSz="914240" rtl="0" eaLnBrk="1" fontAlgn="base" latinLnBrk="0" hangingPunct="1">
              <a:lnSpc>
                <a:spcPct val="150000"/>
              </a:lnSpc>
              <a:spcBef>
                <a:spcPts val="2700"/>
              </a:spcBef>
              <a:spcAft>
                <a:spcPct val="0"/>
              </a:spcAft>
              <a:buClr>
                <a:srgbClr val="095A82"/>
              </a:buClr>
              <a:buSzTx/>
              <a:buFont typeface="Wingdings" panose="05000000000000000000" pitchFamily="2" charset="2"/>
              <a:buNone/>
              <a:tabLst/>
              <a:defRPr/>
            </a:pPr>
            <a:r>
              <a:rPr lang="en-US" sz="5600" b="0" dirty="0"/>
              <a:t>        </a:t>
            </a:r>
            <a:r>
              <a:rPr lang="en-IN" sz="5600" b="0" dirty="0"/>
              <a:t>Add Text here, Add Text here, Add Text here, Add Text here, Add Text here, Add Text here,</a:t>
            </a:r>
          </a:p>
          <a:p>
            <a:pPr marL="0" marR="0" lvl="0" indent="0" algn="l" defTabSz="914240" rtl="0" eaLnBrk="1" fontAlgn="base" latinLnBrk="0" hangingPunct="1">
              <a:lnSpc>
                <a:spcPct val="150000"/>
              </a:lnSpc>
              <a:spcBef>
                <a:spcPts val="2700"/>
              </a:spcBef>
              <a:spcAft>
                <a:spcPct val="0"/>
              </a:spcAft>
              <a:buClr>
                <a:srgbClr val="095A82"/>
              </a:buClr>
              <a:buSzTx/>
              <a:buFont typeface="Wingdings" panose="05000000000000000000" pitchFamily="2" charset="2"/>
              <a:buNone/>
              <a:tabLst/>
              <a:defRPr/>
            </a:pPr>
            <a:r>
              <a:rPr lang="en-US" sz="5600" b="0" dirty="0"/>
              <a:t>        </a:t>
            </a:r>
            <a:r>
              <a:rPr lang="en-IN" sz="5600" b="0" dirty="0"/>
              <a:t>Add Text here, Add Text here, Add Text here, Add Text here, Add Text here, Add Text here,</a:t>
            </a:r>
          </a:p>
          <a:p>
            <a:pPr marL="0" marR="0" lvl="0" indent="0" algn="l" defTabSz="914240" rtl="0" eaLnBrk="1" fontAlgn="base" latinLnBrk="0" hangingPunct="1">
              <a:lnSpc>
                <a:spcPct val="150000"/>
              </a:lnSpc>
              <a:spcBef>
                <a:spcPts val="2700"/>
              </a:spcBef>
              <a:spcAft>
                <a:spcPct val="0"/>
              </a:spcAft>
              <a:buClr>
                <a:srgbClr val="095A82"/>
              </a:buClr>
              <a:buSzTx/>
              <a:buFont typeface="Wingdings" panose="05000000000000000000" pitchFamily="2" charset="2"/>
              <a:buNone/>
              <a:tabLst/>
              <a:defRPr/>
            </a:pPr>
            <a:r>
              <a:rPr lang="en-US" sz="5600" b="0" dirty="0"/>
              <a:t>        </a:t>
            </a:r>
            <a:r>
              <a:rPr lang="en-IN" sz="5600" b="0" dirty="0"/>
              <a:t>Add Text here, Add Text here, Add Text here, Add Text here, Add Text here, Add Text here,</a:t>
            </a:r>
          </a:p>
        </p:txBody>
      </p:sp>
    </p:spTree>
    <p:custDataLst>
      <p:tags r:id="rId1"/>
    </p:custDataLst>
    <p:extLst>
      <p:ext uri="{BB962C8B-B14F-4D97-AF65-F5344CB8AC3E}">
        <p14:creationId xmlns:p14="http://schemas.microsoft.com/office/powerpoint/2010/main" val="77809691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Numbered Layout">
    <p:spTree>
      <p:nvGrpSpPr>
        <p:cNvPr id="1" name=""/>
        <p:cNvGrpSpPr/>
        <p:nvPr/>
      </p:nvGrpSpPr>
      <p:grpSpPr>
        <a:xfrm>
          <a:off x="0" y="0"/>
          <a:ext cx="0" cy="0"/>
          <a:chOff x="0" y="0"/>
          <a:chExt cx="0" cy="0"/>
        </a:xfrm>
      </p:grpSpPr>
      <p:sp>
        <p:nvSpPr>
          <p:cNvPr id="2" name="Title 1"/>
          <p:cNvSpPr>
            <a:spLocks noGrp="1"/>
          </p:cNvSpPr>
          <p:nvPr>
            <p:ph type="title"/>
          </p:nvPr>
        </p:nvSpPr>
        <p:spPr>
          <a:xfrm>
            <a:off x="1866900" y="1371606"/>
            <a:ext cx="32842200" cy="1492244"/>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1865376" y="3503096"/>
            <a:ext cx="32845248" cy="5275113"/>
          </a:xfrm>
          <a:prstGeom prst="rect">
            <a:avLst/>
          </a:prstGeom>
        </p:spPr>
        <p:txBody>
          <a:bodyPr/>
          <a:lstStyle>
            <a:lvl1pPr>
              <a:defRPr sz="5600"/>
            </a:lvl1pPr>
            <a:lvl2pPr>
              <a:buClr>
                <a:srgbClr val="095A82"/>
              </a:buClr>
              <a:buFont typeface="+mj-lt"/>
              <a:buAutoNum type="arabicPeriod"/>
              <a:defRPr sz="5600"/>
            </a:lvl2pPr>
            <a:lvl3pPr marL="3840480" indent="-1097280">
              <a:defRPr sz="5600"/>
            </a:lvl3pPr>
            <a:lvl4pPr>
              <a:defRPr sz="4800"/>
            </a:lvl4pPr>
            <a:lvl5pPr>
              <a:defRPr sz="4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Number and Alpha Layout">
    <p:spTree>
      <p:nvGrpSpPr>
        <p:cNvPr id="1" name=""/>
        <p:cNvGrpSpPr/>
        <p:nvPr/>
      </p:nvGrpSpPr>
      <p:grpSpPr>
        <a:xfrm>
          <a:off x="0" y="0"/>
          <a:ext cx="0" cy="0"/>
          <a:chOff x="0" y="0"/>
          <a:chExt cx="0" cy="0"/>
        </a:xfrm>
      </p:grpSpPr>
      <p:sp>
        <p:nvSpPr>
          <p:cNvPr id="2" name="Title 1"/>
          <p:cNvSpPr>
            <a:spLocks noGrp="1"/>
          </p:cNvSpPr>
          <p:nvPr>
            <p:ph type="title"/>
          </p:nvPr>
        </p:nvSpPr>
        <p:spPr>
          <a:xfrm>
            <a:off x="1866900" y="1371606"/>
            <a:ext cx="32842200" cy="1492244"/>
          </a:xfrm>
          <a:prstGeom prst="rect">
            <a:avLst/>
          </a:prstGeom>
        </p:spPr>
        <p:txBody>
          <a:bodyPr/>
          <a:lstStyle>
            <a:lvl1pPr>
              <a:defRPr sz="11200"/>
            </a:lvl1pPr>
          </a:lstStyle>
          <a:p>
            <a:r>
              <a:rPr lang="en-US"/>
              <a:t>Click to edit Master title style</a:t>
            </a:r>
            <a:endParaRPr lang="en-US" dirty="0"/>
          </a:p>
        </p:txBody>
      </p:sp>
      <p:sp>
        <p:nvSpPr>
          <p:cNvPr id="3" name="Content Placeholder 2"/>
          <p:cNvSpPr>
            <a:spLocks noGrp="1"/>
          </p:cNvSpPr>
          <p:nvPr>
            <p:ph idx="1"/>
          </p:nvPr>
        </p:nvSpPr>
        <p:spPr>
          <a:xfrm>
            <a:off x="1865376" y="3481982"/>
            <a:ext cx="32845248" cy="5364860"/>
          </a:xfrm>
          <a:prstGeom prst="rect">
            <a:avLst/>
          </a:prstGeom>
        </p:spPr>
        <p:txBody>
          <a:bodyPr/>
          <a:lstStyle>
            <a:lvl1pPr>
              <a:defRPr sz="5600"/>
            </a:lvl1pPr>
            <a:lvl2pPr>
              <a:buFont typeface="+mj-lt"/>
              <a:buAutoNum type="arabicPeriod"/>
              <a:defRPr sz="5600"/>
            </a:lvl2pPr>
            <a:lvl3pPr marL="3840480" indent="-1097280">
              <a:buFont typeface="+mj-lt"/>
              <a:buAutoNum type="alphaLcPeriod"/>
              <a:defRPr sz="5600"/>
            </a:lvl3pPr>
            <a:lvl4pPr>
              <a:defRPr sz="4800"/>
            </a:lvl4pPr>
            <a:lvl5pPr>
              <a:defRPr sz="4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Quiz">
    <p:spTree>
      <p:nvGrpSpPr>
        <p:cNvPr id="1" name=""/>
        <p:cNvGrpSpPr/>
        <p:nvPr/>
      </p:nvGrpSpPr>
      <p:grpSpPr>
        <a:xfrm>
          <a:off x="0" y="0"/>
          <a:ext cx="0" cy="0"/>
          <a:chOff x="0" y="0"/>
          <a:chExt cx="0" cy="0"/>
        </a:xfrm>
      </p:grpSpPr>
      <p:sp>
        <p:nvSpPr>
          <p:cNvPr id="3" name="Content Placeholder 2"/>
          <p:cNvSpPr>
            <a:spLocks noGrp="1"/>
          </p:cNvSpPr>
          <p:nvPr>
            <p:ph idx="1"/>
          </p:nvPr>
        </p:nvSpPr>
        <p:spPr>
          <a:xfrm>
            <a:off x="1865376" y="3526444"/>
            <a:ext cx="32845248" cy="2534875"/>
          </a:xfrm>
          <a:prstGeom prst="rect">
            <a:avLst/>
          </a:prstGeom>
        </p:spPr>
        <p:txBody>
          <a:bodyPr/>
          <a:lstStyle>
            <a:lvl1pPr marL="1343024" indent="-1371600">
              <a:buClr>
                <a:srgbClr val="095A82"/>
              </a:buClr>
              <a:buFont typeface="+mj-lt"/>
              <a:buAutoNum type="arabicPeriod"/>
              <a:defRPr sz="5600"/>
            </a:lvl1pPr>
            <a:lvl2pPr marL="2448000" indent="-1097280">
              <a:buClr>
                <a:srgbClr val="095A82"/>
              </a:buClr>
              <a:buFont typeface="+mj-lt"/>
              <a:buAutoNum type="alphaLcPeriod"/>
              <a:defRPr sz="5600"/>
            </a:lvl2pPr>
            <a:lvl3pPr>
              <a:buNone/>
              <a:defRPr/>
            </a:lvl3pPr>
          </a:lstStyle>
          <a:p>
            <a:pPr lvl="0"/>
            <a:r>
              <a:rPr lang="en-US"/>
              <a:t>Edit Master text styles</a:t>
            </a:r>
          </a:p>
          <a:p>
            <a:pPr lvl="1"/>
            <a:r>
              <a:rPr lang="en-US"/>
              <a:t>Second level</a:t>
            </a:r>
          </a:p>
        </p:txBody>
      </p:sp>
      <p:sp>
        <p:nvSpPr>
          <p:cNvPr id="2" name="Title 1"/>
          <p:cNvSpPr>
            <a:spLocks noGrp="1"/>
          </p:cNvSpPr>
          <p:nvPr>
            <p:ph type="title"/>
          </p:nvPr>
        </p:nvSpPr>
        <p:spPr>
          <a:xfrm>
            <a:off x="1866900" y="1371606"/>
            <a:ext cx="32842200" cy="1492244"/>
          </a:xfrm>
          <a:prstGeom prst="rect">
            <a:avLst/>
          </a:prstGeom>
        </p:spPr>
        <p:txBody>
          <a:bodyPr/>
          <a:lstStyle>
            <a:lvl1pPr>
              <a:defRPr sz="11200"/>
            </a:lvl1pPr>
          </a:lstStyle>
          <a:p>
            <a:r>
              <a:rPr lang="en-US"/>
              <a:t>Click to edit Master title style</a:t>
            </a:r>
            <a:endParaRPr lang="en-US" dirty="0"/>
          </a:p>
        </p:txBody>
      </p:sp>
      <p:grpSp>
        <p:nvGrpSpPr>
          <p:cNvPr id="8" name="Group 7"/>
          <p:cNvGrpSpPr/>
          <p:nvPr userDrawn="1"/>
        </p:nvGrpSpPr>
        <p:grpSpPr>
          <a:xfrm>
            <a:off x="32464888" y="-4208973"/>
            <a:ext cx="2881112" cy="7223197"/>
            <a:chOff x="10818812" y="-1270185"/>
            <a:chExt cx="960120" cy="2407732"/>
          </a:xfrm>
        </p:grpSpPr>
        <p:sp>
          <p:nvSpPr>
            <p:cNvPr id="15" name="Chevron 5"/>
            <p:cNvSpPr>
              <a:spLocks noChangeArrowheads="1"/>
            </p:cNvSpPr>
            <p:nvPr/>
          </p:nvSpPr>
          <p:spPr bwMode="auto">
            <a:xfrm rot="16200000">
              <a:off x="10947288" y="305903"/>
              <a:ext cx="703168" cy="960120"/>
            </a:xfrm>
            <a:prstGeom prst="chevron">
              <a:avLst>
                <a:gd name="adj" fmla="val 50000"/>
              </a:avLst>
            </a:prstGeom>
            <a:solidFill>
              <a:srgbClr val="DCE3E4"/>
            </a:solidFill>
            <a:ln w="28575" algn="ctr">
              <a:noFill/>
              <a:round/>
              <a:headEnd type="none" w="sm" len="sm"/>
              <a:tailEnd type="none" w="sm" len="sm"/>
            </a:ln>
          </p:spPr>
          <p:txBody>
            <a:bodyPr/>
            <a:lstStyle/>
            <a:p>
              <a:pPr algn="ctr" defTabSz="914240">
                <a:spcBef>
                  <a:spcPct val="20000"/>
                </a:spcBef>
                <a:buClr>
                  <a:srgbClr val="FF0000"/>
                </a:buClr>
                <a:buFont typeface="Arial" charset="0"/>
                <a:buNone/>
              </a:pPr>
              <a:endParaRPr lang="en-US" dirty="0">
                <a:latin typeface="Gill Sans" panose="020B0702020104020203" pitchFamily="34" charset="0"/>
                <a:cs typeface="Open Sans" panose="020B0606030504020204" pitchFamily="34" charset="0"/>
              </a:endParaRPr>
            </a:p>
          </p:txBody>
        </p:sp>
        <p:sp>
          <p:nvSpPr>
            <p:cNvPr id="16" name="Title_Gray_Number"/>
            <p:cNvSpPr>
              <a:spLocks noChangeArrowheads="1"/>
            </p:cNvSpPr>
            <p:nvPr/>
          </p:nvSpPr>
          <p:spPr bwMode="gray">
            <a:xfrm>
              <a:off x="10818812" y="-1270185"/>
              <a:ext cx="960120" cy="2055263"/>
            </a:xfrm>
            <a:prstGeom prst="rect">
              <a:avLst/>
            </a:prstGeom>
            <a:solidFill>
              <a:srgbClr val="DCE3E4"/>
            </a:solidFill>
            <a:ln w="9525">
              <a:noFill/>
              <a:miter lim="800000"/>
              <a:headEnd/>
              <a:tailEnd/>
            </a:ln>
          </p:spPr>
          <p:txBody>
            <a:bodyPr lIns="12700" tIns="12700" rIns="12700" bIns="12700" anchor="b">
              <a:spAutoFit/>
            </a:bodyPr>
            <a:lstStyle/>
            <a:p>
              <a:pPr algn="ctr" defTabSz="914240">
                <a:buClr>
                  <a:srgbClr val="000000"/>
                </a:buClr>
                <a:buFont typeface="Arial" charset="0"/>
                <a:buNone/>
              </a:pPr>
              <a:endParaRPr lang="en-US" sz="39900" b="1" dirty="0">
                <a:solidFill>
                  <a:srgbClr val="DCE3E4"/>
                </a:solidFill>
                <a:latin typeface="Arial Black" pitchFamily="34" charset="0"/>
                <a:cs typeface="Calibri" pitchFamily="34" charset="0"/>
              </a:endParaRPr>
            </a:p>
          </p:txBody>
        </p:sp>
      </p:grpSp>
      <p:sp>
        <p:nvSpPr>
          <p:cNvPr id="14" name="Rectangle 4"/>
          <p:cNvSpPr>
            <a:spLocks noChangeArrowheads="1"/>
          </p:cNvSpPr>
          <p:nvPr/>
        </p:nvSpPr>
        <p:spPr bwMode="auto">
          <a:xfrm>
            <a:off x="32493987" y="-664908"/>
            <a:ext cx="2662138" cy="3139256"/>
          </a:xfrm>
          <a:prstGeom prst="rect">
            <a:avLst/>
          </a:prstGeom>
          <a:noFill/>
          <a:ln w="9525">
            <a:noFill/>
            <a:miter lim="800000"/>
            <a:headEnd/>
            <a:tailEnd/>
          </a:ln>
        </p:spPr>
        <p:txBody>
          <a:bodyPr wrap="none" lIns="365696" tIns="182848" rIns="365696" bIns="182848">
            <a:spAutoFit/>
          </a:bodyPr>
          <a:lstStyle/>
          <a:p>
            <a:pPr algn="ctr"/>
            <a:r>
              <a:rPr lang="en-US" sz="18000" dirty="0">
                <a:solidFill>
                  <a:srgbClr val="095A82"/>
                </a:solidFill>
                <a:latin typeface="Arial Black" pitchFamily="34" charset="0"/>
                <a:cs typeface="Open Sans" panose="020B0606030504020204" pitchFamily="34" charset="0"/>
              </a:rPr>
              <a:t>Q</a:t>
            </a:r>
          </a:p>
        </p:txBody>
      </p:sp>
    </p:spTree>
    <p:custDataLst>
      <p:tags r:id="rId1"/>
    </p:custData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Quiz">
    <p:spTree>
      <p:nvGrpSpPr>
        <p:cNvPr id="1" name=""/>
        <p:cNvGrpSpPr/>
        <p:nvPr/>
      </p:nvGrpSpPr>
      <p:grpSpPr>
        <a:xfrm>
          <a:off x="0" y="0"/>
          <a:ext cx="0" cy="0"/>
          <a:chOff x="0" y="0"/>
          <a:chExt cx="0" cy="0"/>
        </a:xfrm>
      </p:grpSpPr>
      <p:sp>
        <p:nvSpPr>
          <p:cNvPr id="2" name="Title 1"/>
          <p:cNvSpPr>
            <a:spLocks noGrp="1"/>
          </p:cNvSpPr>
          <p:nvPr>
            <p:ph type="title"/>
          </p:nvPr>
        </p:nvSpPr>
        <p:spPr>
          <a:xfrm>
            <a:off x="1866900" y="1371606"/>
            <a:ext cx="32842200" cy="1492244"/>
          </a:xfrm>
          <a:prstGeom prst="rect">
            <a:avLst/>
          </a:prstGeom>
        </p:spPr>
        <p:txBody>
          <a:bodyPr/>
          <a:lstStyle>
            <a:lvl1pPr>
              <a:defRPr sz="11200"/>
            </a:lvl1pPr>
          </a:lstStyle>
          <a:p>
            <a:r>
              <a:rPr lang="en-US"/>
              <a:t>Click to edit Master title style</a:t>
            </a:r>
            <a:endParaRPr lang="en-US" dirty="0"/>
          </a:p>
        </p:txBody>
      </p:sp>
      <p:grpSp>
        <p:nvGrpSpPr>
          <p:cNvPr id="8" name="Group 7"/>
          <p:cNvGrpSpPr/>
          <p:nvPr userDrawn="1"/>
        </p:nvGrpSpPr>
        <p:grpSpPr>
          <a:xfrm>
            <a:off x="32464888" y="-4208973"/>
            <a:ext cx="2881112" cy="7223197"/>
            <a:chOff x="10818812" y="-1270185"/>
            <a:chExt cx="960120" cy="2407732"/>
          </a:xfrm>
        </p:grpSpPr>
        <p:sp>
          <p:nvSpPr>
            <p:cNvPr id="15" name="Chevron 5"/>
            <p:cNvSpPr>
              <a:spLocks noChangeArrowheads="1"/>
            </p:cNvSpPr>
            <p:nvPr/>
          </p:nvSpPr>
          <p:spPr bwMode="auto">
            <a:xfrm rot="16200000">
              <a:off x="10947288" y="305903"/>
              <a:ext cx="703168" cy="960120"/>
            </a:xfrm>
            <a:prstGeom prst="chevron">
              <a:avLst>
                <a:gd name="adj" fmla="val 50000"/>
              </a:avLst>
            </a:prstGeom>
            <a:solidFill>
              <a:srgbClr val="DCE3E4"/>
            </a:solidFill>
            <a:ln w="28575" algn="ctr">
              <a:noFill/>
              <a:round/>
              <a:headEnd type="none" w="sm" len="sm"/>
              <a:tailEnd type="none" w="sm" len="sm"/>
            </a:ln>
          </p:spPr>
          <p:txBody>
            <a:bodyPr/>
            <a:lstStyle/>
            <a:p>
              <a:pPr algn="ctr" defTabSz="914240">
                <a:spcBef>
                  <a:spcPct val="20000"/>
                </a:spcBef>
                <a:buClr>
                  <a:srgbClr val="FF0000"/>
                </a:buClr>
                <a:buFont typeface="Arial" charset="0"/>
                <a:buNone/>
              </a:pPr>
              <a:endParaRPr lang="en-US" dirty="0">
                <a:latin typeface="Gill Sans" panose="020B0702020104020203" pitchFamily="34" charset="0"/>
                <a:cs typeface="Open Sans" panose="020B0606030504020204" pitchFamily="34" charset="0"/>
              </a:endParaRPr>
            </a:p>
          </p:txBody>
        </p:sp>
        <p:sp>
          <p:nvSpPr>
            <p:cNvPr id="16" name="Title_Gray_Number"/>
            <p:cNvSpPr>
              <a:spLocks noChangeArrowheads="1"/>
            </p:cNvSpPr>
            <p:nvPr/>
          </p:nvSpPr>
          <p:spPr bwMode="gray">
            <a:xfrm>
              <a:off x="10818812" y="-1270185"/>
              <a:ext cx="960120" cy="2055263"/>
            </a:xfrm>
            <a:prstGeom prst="rect">
              <a:avLst/>
            </a:prstGeom>
            <a:solidFill>
              <a:srgbClr val="DCE3E4"/>
            </a:solidFill>
            <a:ln w="9525">
              <a:noFill/>
              <a:miter lim="800000"/>
              <a:headEnd/>
              <a:tailEnd/>
            </a:ln>
          </p:spPr>
          <p:txBody>
            <a:bodyPr lIns="12700" tIns="12700" rIns="12700" bIns="12700" anchor="b">
              <a:spAutoFit/>
            </a:bodyPr>
            <a:lstStyle/>
            <a:p>
              <a:pPr algn="ctr" defTabSz="914240">
                <a:buClr>
                  <a:srgbClr val="000000"/>
                </a:buClr>
                <a:buFont typeface="Arial" charset="0"/>
                <a:buNone/>
              </a:pPr>
              <a:endParaRPr lang="en-US" sz="39900" b="1" dirty="0">
                <a:solidFill>
                  <a:srgbClr val="DCE3E4"/>
                </a:solidFill>
                <a:latin typeface="Arial Black" pitchFamily="34" charset="0"/>
                <a:cs typeface="Calibri" pitchFamily="34" charset="0"/>
              </a:endParaRPr>
            </a:p>
          </p:txBody>
        </p:sp>
      </p:grpSp>
      <p:sp>
        <p:nvSpPr>
          <p:cNvPr id="14" name="Rectangle 4"/>
          <p:cNvSpPr>
            <a:spLocks noChangeArrowheads="1"/>
          </p:cNvSpPr>
          <p:nvPr/>
        </p:nvSpPr>
        <p:spPr bwMode="auto">
          <a:xfrm>
            <a:off x="32558103" y="-664908"/>
            <a:ext cx="2533898" cy="3139256"/>
          </a:xfrm>
          <a:prstGeom prst="rect">
            <a:avLst/>
          </a:prstGeom>
          <a:noFill/>
          <a:ln w="9525">
            <a:noFill/>
            <a:miter lim="800000"/>
            <a:headEnd/>
            <a:tailEnd/>
          </a:ln>
        </p:spPr>
        <p:txBody>
          <a:bodyPr wrap="none" lIns="365696" tIns="182848" rIns="365696" bIns="182848">
            <a:spAutoFit/>
          </a:bodyPr>
          <a:lstStyle/>
          <a:p>
            <a:pPr algn="ctr"/>
            <a:r>
              <a:rPr lang="en-US" sz="18000" dirty="0">
                <a:solidFill>
                  <a:srgbClr val="095A82"/>
                </a:solidFill>
                <a:latin typeface="Arial Black" pitchFamily="34" charset="0"/>
                <a:cs typeface="Open Sans" panose="020B0606030504020204" pitchFamily="34" charset="0"/>
              </a:rPr>
              <a:t>A</a:t>
            </a:r>
          </a:p>
        </p:txBody>
      </p:sp>
      <p:sp>
        <p:nvSpPr>
          <p:cNvPr id="9" name="Content Placeholder 2"/>
          <p:cNvSpPr>
            <a:spLocks noGrp="1"/>
          </p:cNvSpPr>
          <p:nvPr>
            <p:ph idx="1"/>
          </p:nvPr>
        </p:nvSpPr>
        <p:spPr>
          <a:xfrm>
            <a:off x="1865376" y="3526444"/>
            <a:ext cx="32845248" cy="2534875"/>
          </a:xfrm>
          <a:prstGeom prst="rect">
            <a:avLst/>
          </a:prstGeom>
        </p:spPr>
        <p:txBody>
          <a:bodyPr/>
          <a:lstStyle>
            <a:lvl1pPr marL="1343024" indent="-1371600">
              <a:buClr>
                <a:srgbClr val="095A82"/>
              </a:buClr>
              <a:buFont typeface="+mj-lt"/>
              <a:buAutoNum type="arabicPeriod"/>
              <a:defRPr sz="5600"/>
            </a:lvl1pPr>
            <a:lvl2pPr marL="2448000" indent="-1097280">
              <a:buClr>
                <a:srgbClr val="095A82"/>
              </a:buClr>
              <a:buFont typeface="+mj-lt"/>
              <a:buAutoNum type="alphaLcPeriod"/>
              <a:defRPr sz="5600"/>
            </a:lvl2pPr>
            <a:lvl3pPr>
              <a:buNone/>
              <a:defRPr/>
            </a:lvl3pPr>
          </a:lstStyle>
          <a:p>
            <a:pPr lvl="0"/>
            <a:r>
              <a:rPr lang="en-US"/>
              <a:t>Edit Master text styles</a:t>
            </a:r>
          </a:p>
          <a:p>
            <a:pPr lvl="1"/>
            <a:r>
              <a:rPr lang="en-US"/>
              <a:t>Second level</a:t>
            </a:r>
          </a:p>
        </p:txBody>
      </p:sp>
    </p:spTree>
    <p:custDataLst>
      <p:tags r:id="rId1"/>
    </p:custDataLst>
    <p:extLst>
      <p:ext uri="{BB962C8B-B14F-4D97-AF65-F5344CB8AC3E}">
        <p14:creationId xmlns:p14="http://schemas.microsoft.com/office/powerpoint/2010/main" val="252395530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866900" y="1371606"/>
            <a:ext cx="32842200" cy="1492244"/>
          </a:xfrm>
          <a:prstGeom prst="rect">
            <a:avLst/>
          </a:prstGeom>
        </p:spPr>
        <p:txBody>
          <a:bodyPr/>
          <a:lstStyle>
            <a:lvl1pPr>
              <a:defRPr sz="11200"/>
            </a:lvl1pPr>
          </a:lstStyle>
          <a:p>
            <a:r>
              <a:rPr lang="en-US"/>
              <a:t>Click to edit Master title style</a:t>
            </a:r>
            <a:endParaRPr lang="en-US"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866900" y="1371606"/>
            <a:ext cx="32842200" cy="1492244"/>
          </a:xfrm>
          <a:prstGeom prst="rect">
            <a:avLst/>
          </a:prstGeom>
        </p:spPr>
        <p:txBody>
          <a:bodyPr/>
          <a:lstStyle/>
          <a:p>
            <a:r>
              <a:rPr lang="en-US"/>
              <a:t>Click to edit Master title style</a:t>
            </a:r>
            <a:endParaRPr lang="en-US" dirty="0"/>
          </a:p>
        </p:txBody>
      </p:sp>
      <p:sp>
        <p:nvSpPr>
          <p:cNvPr id="3" name="Content Placeholder 1"/>
          <p:cNvSpPr>
            <a:spLocks noGrp="1"/>
          </p:cNvSpPr>
          <p:nvPr>
            <p:ph sz="half" idx="1"/>
          </p:nvPr>
        </p:nvSpPr>
        <p:spPr>
          <a:xfrm>
            <a:off x="1865376" y="3481982"/>
            <a:ext cx="15813024" cy="5364860"/>
          </a:xfrm>
          <a:prstGeom prst="rect">
            <a:avLst/>
          </a:prstGeom>
        </p:spPr>
        <p:txBody>
          <a:bodyPr/>
          <a:lstStyle>
            <a:lvl1pPr>
              <a:defRPr sz="5600"/>
            </a:lvl1pPr>
            <a:lvl2pPr>
              <a:defRPr sz="5600"/>
            </a:lvl2pPr>
            <a:lvl3pPr>
              <a:defRPr sz="5600"/>
            </a:lvl3pPr>
            <a:lvl4pPr>
              <a:defRPr sz="4800"/>
            </a:lvl4pPr>
            <a:lvl5pPr>
              <a:defRPr sz="4400"/>
            </a:lvl5pPr>
            <a:lvl6pPr>
              <a:defRPr sz="7200"/>
            </a:lvl6pPr>
            <a:lvl7pPr>
              <a:defRPr sz="7200"/>
            </a:lvl7pPr>
            <a:lvl8pPr>
              <a:defRPr sz="7200"/>
            </a:lvl8pPr>
            <a:lvl9pPr>
              <a:defRPr sz="7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2"/>
          <p:cNvSpPr>
            <a:spLocks noGrp="1"/>
          </p:cNvSpPr>
          <p:nvPr>
            <p:ph sz="half" idx="2"/>
          </p:nvPr>
        </p:nvSpPr>
        <p:spPr>
          <a:xfrm>
            <a:off x="18897600" y="3481982"/>
            <a:ext cx="16154400" cy="5364860"/>
          </a:xfrm>
          <a:prstGeom prst="rect">
            <a:avLst/>
          </a:prstGeom>
        </p:spPr>
        <p:txBody>
          <a:bodyPr/>
          <a:lstStyle>
            <a:lvl1pPr>
              <a:defRPr sz="5600"/>
            </a:lvl1pPr>
            <a:lvl2pPr>
              <a:defRPr sz="5600"/>
            </a:lvl2pPr>
            <a:lvl3pPr>
              <a:defRPr sz="5600"/>
            </a:lvl3pPr>
            <a:lvl4pPr>
              <a:defRPr sz="4800"/>
            </a:lvl4pPr>
            <a:lvl5pPr>
              <a:defRPr sz="4400"/>
            </a:lvl5pPr>
            <a:lvl6pPr>
              <a:defRPr sz="7200"/>
            </a:lvl6pPr>
            <a:lvl7pPr>
              <a:defRPr sz="7200"/>
            </a:lvl7pPr>
            <a:lvl8pPr>
              <a:defRPr sz="7200"/>
            </a:lvl8pPr>
            <a:lvl9pPr>
              <a:defRPr sz="7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ustDataLst>
      <p:tags r:id="rId1"/>
    </p:custData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Edureka1">
    <p:bg>
      <p:bgPr>
        <a:solidFill>
          <a:srgbClr val="095A82"/>
        </a:solidFill>
        <a:effectLst/>
      </p:bgPr>
    </p:bg>
    <p:spTree>
      <p:nvGrpSpPr>
        <p:cNvPr id="1" name=""/>
        <p:cNvGrpSpPr/>
        <p:nvPr/>
      </p:nvGrpSpPr>
      <p:grpSpPr>
        <a:xfrm>
          <a:off x="0" y="0"/>
          <a:ext cx="0" cy="0"/>
          <a:chOff x="0" y="0"/>
          <a:chExt cx="0" cy="0"/>
        </a:xfrm>
      </p:grpSpPr>
      <p:grpSp>
        <p:nvGrpSpPr>
          <p:cNvPr id="5" name="Group 16" hidden="1"/>
          <p:cNvGrpSpPr>
            <a:grpSpLocks/>
          </p:cNvGrpSpPr>
          <p:nvPr userDrawn="1"/>
        </p:nvGrpSpPr>
        <p:grpSpPr bwMode="auto">
          <a:xfrm>
            <a:off x="609600" y="908058"/>
            <a:ext cx="35407600" cy="18021300"/>
            <a:chOff x="152400" y="301083"/>
            <a:chExt cx="8851392" cy="6008894"/>
          </a:xfrm>
        </p:grpSpPr>
        <p:sp>
          <p:nvSpPr>
            <p:cNvPr id="6" name="User95_Instruction_Box" hidden="1"/>
            <p:cNvSpPr>
              <a:spLocks noChangeArrowheads="1"/>
            </p:cNvSpPr>
            <p:nvPr/>
          </p:nvSpPr>
          <p:spPr bwMode="gray">
            <a:xfrm>
              <a:off x="4190768" y="307434"/>
              <a:ext cx="1998548" cy="1189922"/>
            </a:xfrm>
            <a:prstGeom prst="rect">
              <a:avLst/>
            </a:prstGeom>
            <a:noFill/>
            <a:ln w="9525">
              <a:noFill/>
              <a:miter lim="800000"/>
              <a:headEnd/>
              <a:tailEnd/>
            </a:ln>
            <a:effectLst/>
          </p:spPr>
          <p:txBody>
            <a:bodyPr lIns="12700" tIns="12700" rIns="12700" bIns="12700" anchor="ctr"/>
            <a:lstStyle/>
            <a:p>
              <a:pPr algn="r" defTabSz="914240">
                <a:buClr>
                  <a:srgbClr val="000000"/>
                </a:buClr>
                <a:buFont typeface="Arial" pitchFamily="34" charset="0"/>
                <a:buNone/>
                <a:defRPr/>
              </a:pPr>
              <a:r>
                <a:rPr lang="en-US" b="1" dirty="0">
                  <a:solidFill>
                    <a:schemeClr val="accent5"/>
                  </a:solidFill>
                  <a:latin typeface="Gill Sans" panose="020B0702020104020203" pitchFamily="34" charset="0"/>
                  <a:cs typeface="Open Sans" panose="020B0606030504020204" pitchFamily="34" charset="0"/>
                </a:rPr>
                <a:t>Insert the correct lesson number in the Title Master.</a:t>
              </a:r>
            </a:p>
          </p:txBody>
        </p:sp>
        <p:grpSp>
          <p:nvGrpSpPr>
            <p:cNvPr id="7" name="Group 14" hidden="1"/>
            <p:cNvGrpSpPr>
              <a:grpSpLocks/>
            </p:cNvGrpSpPr>
            <p:nvPr userDrawn="1"/>
          </p:nvGrpSpPr>
          <p:grpSpPr bwMode="auto">
            <a:xfrm>
              <a:off x="152400" y="301083"/>
              <a:ext cx="8851392" cy="6008894"/>
              <a:chOff x="152400" y="301083"/>
              <a:chExt cx="8851392" cy="6008894"/>
            </a:xfrm>
          </p:grpSpPr>
          <p:sp>
            <p:nvSpPr>
              <p:cNvPr id="9" name="Rectangle 1057" hidden="1"/>
              <p:cNvSpPr>
                <a:spLocks noChangeArrowheads="1"/>
              </p:cNvSpPr>
              <p:nvPr/>
            </p:nvSpPr>
            <p:spPr bwMode="auto">
              <a:xfrm>
                <a:off x="152400" y="301083"/>
                <a:ext cx="8851392" cy="5949610"/>
              </a:xfrm>
              <a:prstGeom prst="rect">
                <a:avLst/>
              </a:prstGeom>
              <a:noFill/>
              <a:ln w="6350">
                <a:solidFill>
                  <a:schemeClr val="folHlink"/>
                </a:solidFill>
                <a:miter lim="800000"/>
                <a:headEnd type="none" w="sm" len="sm"/>
                <a:tailEnd type="none" w="sm" len="sm"/>
              </a:ln>
              <a:effectLst/>
            </p:spPr>
            <p:txBody>
              <a:bodyPr wrap="none" anchor="ctr"/>
              <a:lstStyle/>
              <a:p>
                <a:pPr algn="ctr">
                  <a:spcBef>
                    <a:spcPct val="20000"/>
                  </a:spcBef>
                  <a:buClr>
                    <a:srgbClr val="FF0000"/>
                  </a:buClr>
                  <a:buFont typeface="Arial" pitchFamily="34" charset="0"/>
                  <a:buNone/>
                  <a:defRPr/>
                </a:pPr>
                <a:endParaRPr lang="en-US" dirty="0">
                  <a:latin typeface="Gill Sans" panose="020B0702020104020203" pitchFamily="34" charset="0"/>
                  <a:cs typeface="Open Sans" panose="020B0606030504020204" pitchFamily="34" charset="0"/>
                </a:endParaRPr>
              </a:p>
            </p:txBody>
          </p:sp>
          <p:sp>
            <p:nvSpPr>
              <p:cNvPr id="10" name="Delete_Instruction_Box" hidden="1"/>
              <p:cNvSpPr>
                <a:spLocks noChangeArrowheads="1"/>
              </p:cNvSpPr>
              <p:nvPr userDrawn="1"/>
            </p:nvSpPr>
            <p:spPr bwMode="gray">
              <a:xfrm>
                <a:off x="3959007" y="6235871"/>
                <a:ext cx="4846360" cy="74106"/>
              </a:xfrm>
              <a:prstGeom prst="rect">
                <a:avLst/>
              </a:prstGeom>
              <a:solidFill>
                <a:schemeClr val="accent6">
                  <a:lumMod val="20000"/>
                  <a:lumOff val="80000"/>
                </a:schemeClr>
              </a:solidFill>
              <a:ln w="9525">
                <a:solidFill>
                  <a:schemeClr val="bg1"/>
                </a:solidFill>
                <a:miter lim="800000"/>
                <a:headEnd/>
                <a:tailEnd/>
              </a:ln>
              <a:effectLst/>
            </p:spPr>
            <p:txBody>
              <a:bodyPr lIns="27432" tIns="27432" rIns="27432" bIns="27432" anchor="ctr"/>
              <a:lstStyle/>
              <a:p>
                <a:pPr algn="ctr">
                  <a:defRPr/>
                </a:pPr>
                <a:r>
                  <a:rPr lang="en-US" sz="3300" dirty="0">
                    <a:solidFill>
                      <a:schemeClr val="folHlink"/>
                    </a:solidFill>
                    <a:latin typeface="Gill Sans" panose="020B0702020104020203" pitchFamily="34" charset="0"/>
                    <a:cs typeface="Open Sans" panose="020B0606030504020204" pitchFamily="34" charset="0"/>
                  </a:rPr>
                  <a:t>[ Use "CD Tools &gt; Guides" macro to hide and show otherwise go to the Slide Master and hide the shape]</a:t>
                </a:r>
              </a:p>
            </p:txBody>
          </p:sp>
        </p:grpSp>
        <p:sp>
          <p:nvSpPr>
            <p:cNvPr id="8" name="Isosceles Triangle 7" hidden="1"/>
            <p:cNvSpPr/>
            <p:nvPr userDrawn="1"/>
          </p:nvSpPr>
          <p:spPr bwMode="auto">
            <a:xfrm rot="5400000">
              <a:off x="6095483" y="684408"/>
              <a:ext cx="990896" cy="533369"/>
            </a:xfrm>
            <a:prstGeom prst="triangle">
              <a:avLst/>
            </a:prstGeom>
            <a:solidFill>
              <a:schemeClr val="accent6">
                <a:lumMod val="20000"/>
                <a:lumOff val="80000"/>
              </a:schemeClr>
            </a:solidFill>
            <a:ln w="28575" cap="flat" cmpd="sng" algn="ctr">
              <a:noFill/>
              <a:prstDash val="solid"/>
              <a:round/>
              <a:headEnd type="none" w="sm" len="sm"/>
              <a:tailEnd type="none" w="sm" len="sm"/>
            </a:ln>
            <a:effectLst/>
          </p:spPr>
          <p:txBody>
            <a:bodyPr/>
            <a:lstStyle/>
            <a:p>
              <a:pPr algn="ctr" defTabSz="914240">
                <a:spcBef>
                  <a:spcPct val="20000"/>
                </a:spcBef>
                <a:buClr>
                  <a:srgbClr val="FF0000"/>
                </a:buClr>
                <a:buFont typeface="Arial" pitchFamily="34" charset="0"/>
                <a:buNone/>
                <a:defRPr/>
              </a:pPr>
              <a:endParaRPr lang="en-US" dirty="0">
                <a:latin typeface="Gill Sans" panose="020B0702020104020203" pitchFamily="34" charset="0"/>
                <a:cs typeface="Open Sans" panose="020B0606030504020204" pitchFamily="34" charset="0"/>
              </a:endParaRPr>
            </a:p>
          </p:txBody>
        </p:sp>
      </p:gr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4840744" y="9415204"/>
            <a:ext cx="6894512" cy="1743592"/>
          </a:xfrm>
          <a:prstGeom prst="rect">
            <a:avLst/>
          </a:prstGeom>
        </p:spPr>
      </p:pic>
      <p:pic>
        <p:nvPicPr>
          <p:cNvPr id="11" name="Picture 10" descr="A picture containing food&#10;&#10;Description automatically generated">
            <a:extLst>
              <a:ext uri="{FF2B5EF4-FFF2-40B4-BE49-F238E27FC236}">
                <a16:creationId xmlns:a16="http://schemas.microsoft.com/office/drawing/2014/main" id="{79EA5F1D-F164-4BA3-8545-280A4D9088E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36576000" cy="20574000"/>
          </a:xfrm>
          <a:prstGeom prst="rect">
            <a:avLst/>
          </a:prstGeom>
        </p:spPr>
      </p:pic>
    </p:spTree>
    <p:extLst>
      <p:ext uri="{BB962C8B-B14F-4D97-AF65-F5344CB8AC3E}">
        <p14:creationId xmlns:p14="http://schemas.microsoft.com/office/powerpoint/2010/main" val="298174120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2" name="Title 1"/>
          <p:cNvSpPr>
            <a:spLocks noGrp="1"/>
          </p:cNvSpPr>
          <p:nvPr>
            <p:ph type="title"/>
          </p:nvPr>
        </p:nvSpPr>
        <p:spPr>
          <a:xfrm>
            <a:off x="1866900" y="1371606"/>
            <a:ext cx="32842200" cy="1492244"/>
          </a:xfrm>
          <a:prstGeom prst="rect">
            <a:avLst/>
          </a:prstGeom>
        </p:spPr>
        <p:txBody>
          <a:bodyPr/>
          <a:lstStyle/>
          <a:p>
            <a:r>
              <a:rPr lang="en-US"/>
              <a:t>Click to edit Master title style</a:t>
            </a:r>
            <a:endParaRPr lang="en-US" dirty="0"/>
          </a:p>
        </p:txBody>
      </p:sp>
      <p:sp>
        <p:nvSpPr>
          <p:cNvPr id="3" name="Content Placeholder 1"/>
          <p:cNvSpPr>
            <a:spLocks noGrp="1"/>
          </p:cNvSpPr>
          <p:nvPr>
            <p:ph sz="half" idx="1"/>
          </p:nvPr>
        </p:nvSpPr>
        <p:spPr>
          <a:xfrm>
            <a:off x="1865378" y="3460428"/>
            <a:ext cx="9486932" cy="4798552"/>
          </a:xfrm>
          <a:prstGeom prst="rect">
            <a:avLst/>
          </a:prstGeom>
        </p:spPr>
        <p:txBody>
          <a:bodyPr/>
          <a:lstStyle>
            <a:lvl1pPr>
              <a:defRPr sz="4800"/>
            </a:lvl1pPr>
            <a:lvl2pPr marL="1384060" indent="-926936">
              <a:defRPr sz="4800"/>
            </a:lvl2pPr>
            <a:lvl3pPr marL="2272904" indent="-901544">
              <a:defRPr sz="4400"/>
            </a:lvl3pPr>
            <a:lvl4pPr marL="3193496" indent="-920592">
              <a:defRPr sz="4400"/>
            </a:lvl4pPr>
            <a:lvl5pPr marL="4120432" indent="-926936">
              <a:defRPr sz="4400"/>
            </a:lvl5pPr>
            <a:lvl6pPr>
              <a:defRPr sz="7200"/>
            </a:lvl6pPr>
            <a:lvl7pPr>
              <a:defRPr sz="7200"/>
            </a:lvl7pPr>
            <a:lvl8pPr>
              <a:defRPr sz="7200"/>
            </a:lvl8pPr>
            <a:lvl9pPr>
              <a:defRPr sz="7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2"/>
          <p:cNvSpPr>
            <a:spLocks noGrp="1"/>
          </p:cNvSpPr>
          <p:nvPr>
            <p:ph sz="half" idx="10"/>
          </p:nvPr>
        </p:nvSpPr>
        <p:spPr>
          <a:xfrm>
            <a:off x="13554314" y="3466328"/>
            <a:ext cx="9486932" cy="4798552"/>
          </a:xfrm>
          <a:prstGeom prst="rect">
            <a:avLst/>
          </a:prstGeom>
        </p:spPr>
        <p:txBody>
          <a:bodyPr/>
          <a:lstStyle>
            <a:lvl1pPr>
              <a:defRPr sz="4800"/>
            </a:lvl1pPr>
            <a:lvl2pPr marL="1371360" indent="-914240">
              <a:defRPr sz="4800"/>
            </a:lvl2pPr>
            <a:lvl3pPr marL="2272904" indent="-901544">
              <a:defRPr sz="4400"/>
            </a:lvl3pPr>
            <a:lvl4pPr marL="3193496" indent="-920592">
              <a:defRPr sz="4400"/>
            </a:lvl4pPr>
            <a:lvl5pPr marL="4120432" indent="-926936">
              <a:defRPr sz="4400"/>
            </a:lvl5pPr>
            <a:lvl6pPr>
              <a:defRPr sz="7200"/>
            </a:lvl6pPr>
            <a:lvl7pPr>
              <a:defRPr sz="7200"/>
            </a:lvl7pPr>
            <a:lvl8pPr>
              <a:defRPr sz="7200"/>
            </a:lvl8pPr>
            <a:lvl9pPr>
              <a:defRPr sz="7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3"/>
          <p:cNvSpPr>
            <a:spLocks noGrp="1"/>
          </p:cNvSpPr>
          <p:nvPr>
            <p:ph sz="half" idx="11"/>
          </p:nvPr>
        </p:nvSpPr>
        <p:spPr>
          <a:xfrm>
            <a:off x="25222170" y="3472224"/>
            <a:ext cx="9486932" cy="4798552"/>
          </a:xfrm>
          <a:prstGeom prst="rect">
            <a:avLst/>
          </a:prstGeom>
        </p:spPr>
        <p:txBody>
          <a:bodyPr/>
          <a:lstStyle>
            <a:lvl1pPr>
              <a:defRPr sz="4800"/>
            </a:lvl1pPr>
            <a:lvl2pPr marL="1371360" indent="-914240">
              <a:defRPr sz="4800"/>
            </a:lvl2pPr>
            <a:lvl3pPr marL="2272904" indent="-901544">
              <a:defRPr sz="4400"/>
            </a:lvl3pPr>
            <a:lvl4pPr marL="3193496" indent="-920592">
              <a:defRPr sz="4400"/>
            </a:lvl4pPr>
            <a:lvl5pPr marL="4120432" indent="-926936">
              <a:defRPr sz="4400"/>
            </a:lvl5pPr>
            <a:lvl6pPr>
              <a:defRPr sz="7200"/>
            </a:lvl6pPr>
            <a:lvl7pPr>
              <a:defRPr sz="7200"/>
            </a:lvl7pPr>
            <a:lvl8pPr>
              <a:defRPr sz="7200"/>
            </a:lvl8pPr>
            <a:lvl9pPr>
              <a:defRPr sz="7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ustDataLst>
      <p:tags r:id="rId1"/>
    </p:custData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Image Slide1">
    <p:spTree>
      <p:nvGrpSpPr>
        <p:cNvPr id="1" name=""/>
        <p:cNvGrpSpPr/>
        <p:nvPr/>
      </p:nvGrpSpPr>
      <p:grpSpPr>
        <a:xfrm>
          <a:off x="0" y="0"/>
          <a:ext cx="0" cy="0"/>
          <a:chOff x="0" y="0"/>
          <a:chExt cx="0" cy="0"/>
        </a:xfrm>
      </p:grpSpPr>
      <p:sp>
        <p:nvSpPr>
          <p:cNvPr id="2" name="Title 1"/>
          <p:cNvSpPr>
            <a:spLocks noGrp="1"/>
          </p:cNvSpPr>
          <p:nvPr>
            <p:ph type="title"/>
          </p:nvPr>
        </p:nvSpPr>
        <p:spPr>
          <a:xfrm>
            <a:off x="1866900" y="1371606"/>
            <a:ext cx="32842200" cy="1492244"/>
          </a:xfrm>
          <a:prstGeom prst="rect">
            <a:avLst/>
          </a:prstGeom>
        </p:spPr>
        <p:txBody>
          <a:bodyPr/>
          <a:lstStyle/>
          <a:p>
            <a:r>
              <a:rPr lang="en-US"/>
              <a:t>Click to edit Master title style</a:t>
            </a:r>
            <a:endParaRPr lang="en-US" dirty="0"/>
          </a:p>
        </p:txBody>
      </p:sp>
      <p:sp>
        <p:nvSpPr>
          <p:cNvPr id="4" name="Rectangle 3"/>
          <p:cNvSpPr/>
          <p:nvPr userDrawn="1"/>
        </p:nvSpPr>
        <p:spPr bwMode="auto">
          <a:xfrm>
            <a:off x="1866902" y="3491570"/>
            <a:ext cx="16421100" cy="7888108"/>
          </a:xfrm>
          <a:prstGeom prst="rect">
            <a:avLst/>
          </a:prstGeom>
          <a:solidFill>
            <a:srgbClr val="A6A6A6"/>
          </a:solidFill>
          <a:ln w="28575" cap="flat" cmpd="sng" algn="ctr">
            <a:noFill/>
            <a:prstDash val="solid"/>
            <a:round/>
            <a:headEnd type="none" w="sm" len="sm"/>
            <a:tailEnd type="none" w="sm" len="sm"/>
          </a:ln>
          <a:effectLst/>
        </p:spPr>
        <p:txBody>
          <a:bodyPr vert="horz" wrap="square" lIns="365760" tIns="182880" rIns="365760" bIns="182880" numCol="1" rtlCol="0" anchor="t" anchorCtr="0" compatLnSpc="1">
            <a:prstTxWarp prst="textNoShape">
              <a:avLst/>
            </a:prstTxWarp>
          </a:bodyPr>
          <a:lstStyle/>
          <a:p>
            <a:pPr marL="0" marR="0" indent="0" algn="ctr" defTabSz="914400" rtl="0" eaLnBrk="1" fontAlgn="base" latinLnBrk="0" hangingPunct="1">
              <a:lnSpc>
                <a:spcPct val="100000"/>
              </a:lnSpc>
              <a:spcBef>
                <a:spcPct val="20000"/>
              </a:spcBef>
              <a:spcAft>
                <a:spcPct val="0"/>
              </a:spcAft>
              <a:buClr>
                <a:srgbClr val="FF0000"/>
              </a:buClr>
              <a:buSzTx/>
              <a:buFont typeface="Arial" pitchFamily="34" charset="0"/>
              <a:buNone/>
              <a:tabLst/>
            </a:pPr>
            <a:endParaRPr kumimoji="0" lang="en-IN" sz="7200" b="0" i="0" u="none" strike="noStrike" cap="none" normalizeH="0" baseline="0" dirty="0">
              <a:ln>
                <a:noFill/>
              </a:ln>
              <a:solidFill>
                <a:schemeClr val="tx1"/>
              </a:solidFill>
              <a:effectLst/>
              <a:latin typeface="Gill Sans" panose="020B0702020104020203" pitchFamily="34" charset="0"/>
              <a:cs typeface="Open Sans" panose="020B0606030504020204" pitchFamily="34" charset="0"/>
            </a:endParaRPr>
          </a:p>
        </p:txBody>
      </p:sp>
      <p:sp>
        <p:nvSpPr>
          <p:cNvPr id="21" name="Rectangle 20"/>
          <p:cNvSpPr/>
          <p:nvPr userDrawn="1"/>
        </p:nvSpPr>
        <p:spPr bwMode="auto">
          <a:xfrm>
            <a:off x="18288002" y="11317190"/>
            <a:ext cx="16421100" cy="7888108"/>
          </a:xfrm>
          <a:prstGeom prst="rect">
            <a:avLst/>
          </a:prstGeom>
          <a:solidFill>
            <a:srgbClr val="A6A6A6"/>
          </a:solidFill>
          <a:ln w="28575" cap="flat" cmpd="sng" algn="ctr">
            <a:noFill/>
            <a:prstDash val="solid"/>
            <a:round/>
            <a:headEnd type="none" w="sm" len="sm"/>
            <a:tailEnd type="none" w="sm" len="sm"/>
          </a:ln>
          <a:effectLst/>
        </p:spPr>
        <p:txBody>
          <a:bodyPr vert="horz" wrap="square" lIns="365760" tIns="182880" rIns="365760" bIns="182880" numCol="1" rtlCol="0" anchor="t" anchorCtr="0" compatLnSpc="1">
            <a:prstTxWarp prst="textNoShape">
              <a:avLst/>
            </a:prstTxWarp>
          </a:bodyPr>
          <a:lstStyle/>
          <a:p>
            <a:pPr marL="0" marR="0" indent="0" algn="ctr" defTabSz="914400" rtl="0" eaLnBrk="1" fontAlgn="base" latinLnBrk="0" hangingPunct="1">
              <a:lnSpc>
                <a:spcPct val="100000"/>
              </a:lnSpc>
              <a:spcBef>
                <a:spcPct val="20000"/>
              </a:spcBef>
              <a:spcAft>
                <a:spcPct val="0"/>
              </a:spcAft>
              <a:buClr>
                <a:srgbClr val="FF0000"/>
              </a:buClr>
              <a:buSzTx/>
              <a:buFont typeface="Arial" pitchFamily="34" charset="0"/>
              <a:buNone/>
              <a:tabLst/>
            </a:pPr>
            <a:endParaRPr kumimoji="0" lang="en-IN" sz="7200" b="0" i="0" u="none" strike="noStrike" cap="none" normalizeH="0" baseline="0" dirty="0">
              <a:ln>
                <a:noFill/>
              </a:ln>
              <a:solidFill>
                <a:schemeClr val="tx1"/>
              </a:solidFill>
              <a:effectLst/>
              <a:latin typeface="Gill Sans" panose="020B0702020104020203" pitchFamily="34" charset="0"/>
              <a:cs typeface="Open Sans" panose="020B0606030504020204" pitchFamily="34" charset="0"/>
            </a:endParaRPr>
          </a:p>
        </p:txBody>
      </p:sp>
      <p:sp>
        <p:nvSpPr>
          <p:cNvPr id="23" name="Text Placeholder 22"/>
          <p:cNvSpPr>
            <a:spLocks noGrp="1"/>
          </p:cNvSpPr>
          <p:nvPr>
            <p:ph type="body" sz="quarter" idx="10"/>
          </p:nvPr>
        </p:nvSpPr>
        <p:spPr>
          <a:xfrm>
            <a:off x="18864066" y="4238330"/>
            <a:ext cx="15845036" cy="5364860"/>
          </a:xfrm>
          <a:prstGeom prst="rect">
            <a:avLst/>
          </a:prstGeom>
        </p:spPr>
        <p:txBody>
          <a:bodyPr/>
          <a:lstStyle>
            <a:lvl1pPr>
              <a:defRPr b="1">
                <a:solidFill>
                  <a:srgbClr val="F29C14"/>
                </a:soli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dirty="0"/>
          </a:p>
        </p:txBody>
      </p:sp>
      <p:sp>
        <p:nvSpPr>
          <p:cNvPr id="25" name="Text Placeholder 22"/>
          <p:cNvSpPr>
            <a:spLocks noGrp="1"/>
          </p:cNvSpPr>
          <p:nvPr>
            <p:ph type="body" sz="quarter" idx="11"/>
          </p:nvPr>
        </p:nvSpPr>
        <p:spPr>
          <a:xfrm>
            <a:off x="1866902" y="12269638"/>
            <a:ext cx="15845036" cy="5364860"/>
          </a:xfrm>
          <a:prstGeom prst="rect">
            <a:avLst/>
          </a:prstGeom>
        </p:spPr>
        <p:txBody>
          <a:bodyPr/>
          <a:lstStyle>
            <a:lvl1pPr>
              <a:defRPr b="1">
                <a:solidFill>
                  <a:srgbClr val="9CBA56"/>
                </a:soli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dirty="0"/>
          </a:p>
        </p:txBody>
      </p:sp>
      <p:sp>
        <p:nvSpPr>
          <p:cNvPr id="27" name="Text Placeholder 26"/>
          <p:cNvSpPr>
            <a:spLocks noGrp="1"/>
          </p:cNvSpPr>
          <p:nvPr>
            <p:ph type="body" sz="quarter" idx="12" hasCustomPrompt="1"/>
          </p:nvPr>
        </p:nvSpPr>
        <p:spPr>
          <a:xfrm>
            <a:off x="6475484" y="6691290"/>
            <a:ext cx="7203928" cy="1511518"/>
          </a:xfrm>
          <a:prstGeom prst="rect">
            <a:avLst/>
          </a:prstGeom>
        </p:spPr>
        <p:txBody>
          <a:bodyPr/>
          <a:lstStyle>
            <a:lvl1pPr>
              <a:defRPr sz="6400">
                <a:solidFill>
                  <a:schemeClr val="bg1"/>
                </a:solidFill>
              </a:defRPr>
            </a:lvl1pPr>
          </a:lstStyle>
          <a:p>
            <a:pPr lvl="0"/>
            <a:r>
              <a:rPr lang="en-US" dirty="0"/>
              <a:t>Insert Image Here</a:t>
            </a:r>
            <a:endParaRPr lang="en-IN" dirty="0"/>
          </a:p>
        </p:txBody>
      </p:sp>
      <p:sp>
        <p:nvSpPr>
          <p:cNvPr id="28" name="Text Placeholder 26"/>
          <p:cNvSpPr>
            <a:spLocks noGrp="1"/>
          </p:cNvSpPr>
          <p:nvPr>
            <p:ph type="body" sz="quarter" idx="13" hasCustomPrompt="1"/>
          </p:nvPr>
        </p:nvSpPr>
        <p:spPr>
          <a:xfrm>
            <a:off x="22896584" y="14516910"/>
            <a:ext cx="7203928" cy="1511518"/>
          </a:xfrm>
          <a:prstGeom prst="rect">
            <a:avLst/>
          </a:prstGeom>
        </p:spPr>
        <p:txBody>
          <a:bodyPr/>
          <a:lstStyle>
            <a:lvl1pPr>
              <a:defRPr sz="6400">
                <a:solidFill>
                  <a:schemeClr val="bg1"/>
                </a:solidFill>
              </a:defRPr>
            </a:lvl1pPr>
          </a:lstStyle>
          <a:p>
            <a:pPr lvl="0"/>
            <a:r>
              <a:rPr lang="en-US" dirty="0"/>
              <a:t>Insert Image Here</a:t>
            </a:r>
            <a:endParaRPr lang="en-IN" dirty="0"/>
          </a:p>
        </p:txBody>
      </p:sp>
    </p:spTree>
    <p:extLst>
      <p:ext uri="{BB962C8B-B14F-4D97-AF65-F5344CB8AC3E}">
        <p14:creationId xmlns:p14="http://schemas.microsoft.com/office/powerpoint/2010/main" val="381385969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mage Slide 2">
    <p:spTree>
      <p:nvGrpSpPr>
        <p:cNvPr id="1" name=""/>
        <p:cNvGrpSpPr/>
        <p:nvPr/>
      </p:nvGrpSpPr>
      <p:grpSpPr>
        <a:xfrm>
          <a:off x="0" y="0"/>
          <a:ext cx="0" cy="0"/>
          <a:chOff x="0" y="0"/>
          <a:chExt cx="0" cy="0"/>
        </a:xfrm>
      </p:grpSpPr>
      <p:sp>
        <p:nvSpPr>
          <p:cNvPr id="2" name="Title 1"/>
          <p:cNvSpPr>
            <a:spLocks noGrp="1"/>
          </p:cNvSpPr>
          <p:nvPr>
            <p:ph type="title"/>
          </p:nvPr>
        </p:nvSpPr>
        <p:spPr>
          <a:xfrm>
            <a:off x="1866900" y="1371606"/>
            <a:ext cx="32842200" cy="1492244"/>
          </a:xfrm>
          <a:prstGeom prst="rect">
            <a:avLst/>
          </a:prstGeom>
        </p:spPr>
        <p:txBody>
          <a:bodyPr/>
          <a:lstStyle/>
          <a:p>
            <a:r>
              <a:rPr lang="en-US"/>
              <a:t>Click to edit Master title style</a:t>
            </a:r>
            <a:endParaRPr lang="en-US" dirty="0"/>
          </a:p>
        </p:txBody>
      </p:sp>
      <p:sp>
        <p:nvSpPr>
          <p:cNvPr id="3" name="Rectangle 2"/>
          <p:cNvSpPr/>
          <p:nvPr userDrawn="1"/>
        </p:nvSpPr>
        <p:spPr bwMode="auto">
          <a:xfrm>
            <a:off x="1866898" y="3950296"/>
            <a:ext cx="6515100" cy="7488832"/>
          </a:xfrm>
          <a:prstGeom prst="rect">
            <a:avLst/>
          </a:prstGeom>
          <a:solidFill>
            <a:srgbClr val="A6A6A6"/>
          </a:solidFill>
          <a:ln w="28575" cap="flat" cmpd="sng" algn="ctr">
            <a:noFill/>
            <a:prstDash val="solid"/>
            <a:round/>
            <a:headEnd type="none" w="sm" len="sm"/>
            <a:tailEnd type="none" w="sm" len="sm"/>
          </a:ln>
          <a:effectLst/>
        </p:spPr>
        <p:txBody>
          <a:bodyPr vert="horz" wrap="square" lIns="365760" tIns="182880" rIns="365760" bIns="182880" numCol="1" rtlCol="0" anchor="t" anchorCtr="0" compatLnSpc="1">
            <a:prstTxWarp prst="textNoShape">
              <a:avLst/>
            </a:prstTxWarp>
          </a:bodyPr>
          <a:lstStyle/>
          <a:p>
            <a:pPr marL="0" marR="0" indent="0" algn="ctr" defTabSz="914400" rtl="0" eaLnBrk="1" fontAlgn="base" latinLnBrk="0" hangingPunct="1">
              <a:lnSpc>
                <a:spcPct val="100000"/>
              </a:lnSpc>
              <a:spcBef>
                <a:spcPct val="20000"/>
              </a:spcBef>
              <a:spcAft>
                <a:spcPct val="0"/>
              </a:spcAft>
              <a:buClr>
                <a:srgbClr val="FF0000"/>
              </a:buClr>
              <a:buSzTx/>
              <a:buFont typeface="Arial" pitchFamily="34" charset="0"/>
              <a:buNone/>
              <a:tabLst/>
            </a:pPr>
            <a:endParaRPr kumimoji="0" lang="en-IN" sz="7200" b="0" i="0" u="none" strike="noStrike" cap="none" normalizeH="0" baseline="0" dirty="0">
              <a:ln>
                <a:noFill/>
              </a:ln>
              <a:solidFill>
                <a:schemeClr val="tx1"/>
              </a:solidFill>
              <a:effectLst/>
              <a:latin typeface="Gill Sans" panose="020B0702020104020203" pitchFamily="34" charset="0"/>
              <a:cs typeface="Open Sans" panose="020B0606030504020204" pitchFamily="34" charset="0"/>
            </a:endParaRPr>
          </a:p>
        </p:txBody>
      </p:sp>
      <p:sp>
        <p:nvSpPr>
          <p:cNvPr id="12" name="Rectangle 11"/>
          <p:cNvSpPr/>
          <p:nvPr userDrawn="1"/>
        </p:nvSpPr>
        <p:spPr bwMode="auto">
          <a:xfrm>
            <a:off x="1866898" y="11151096"/>
            <a:ext cx="6515100" cy="5184576"/>
          </a:xfrm>
          <a:prstGeom prst="rect">
            <a:avLst/>
          </a:prstGeom>
          <a:solidFill>
            <a:srgbClr val="0D80B9"/>
          </a:solidFill>
          <a:ln w="28575" cap="flat" cmpd="sng" algn="ctr">
            <a:noFill/>
            <a:prstDash val="solid"/>
            <a:round/>
            <a:headEnd type="none" w="sm" len="sm"/>
            <a:tailEnd type="none" w="sm" len="sm"/>
          </a:ln>
          <a:effectLst/>
        </p:spPr>
        <p:txBody>
          <a:bodyPr vert="horz" wrap="square" lIns="365760" tIns="182880" rIns="365760" bIns="182880" numCol="1" rtlCol="0" anchor="t" anchorCtr="0" compatLnSpc="1">
            <a:prstTxWarp prst="textNoShape">
              <a:avLst/>
            </a:prstTxWarp>
          </a:bodyPr>
          <a:lstStyle/>
          <a:p>
            <a:pPr marL="0" marR="0" indent="0" algn="ctr" defTabSz="914400" rtl="0" eaLnBrk="1" fontAlgn="base" latinLnBrk="0" hangingPunct="1">
              <a:lnSpc>
                <a:spcPct val="100000"/>
              </a:lnSpc>
              <a:spcBef>
                <a:spcPct val="20000"/>
              </a:spcBef>
              <a:spcAft>
                <a:spcPct val="0"/>
              </a:spcAft>
              <a:buClr>
                <a:srgbClr val="FF0000"/>
              </a:buClr>
              <a:buSzTx/>
              <a:buFont typeface="Arial" pitchFamily="34" charset="0"/>
              <a:buNone/>
              <a:tabLst/>
            </a:pPr>
            <a:endParaRPr kumimoji="0" lang="en-IN" sz="7200" b="0" i="0" u="none" strike="noStrike" cap="none" normalizeH="0" baseline="0" dirty="0">
              <a:ln>
                <a:noFill/>
              </a:ln>
              <a:solidFill>
                <a:schemeClr val="tx1"/>
              </a:solidFill>
              <a:effectLst/>
              <a:latin typeface="Gill Sans" panose="020B0702020104020203" pitchFamily="34" charset="0"/>
              <a:cs typeface="Open Sans" panose="020B0606030504020204" pitchFamily="34" charset="0"/>
            </a:endParaRPr>
          </a:p>
        </p:txBody>
      </p:sp>
      <p:sp>
        <p:nvSpPr>
          <p:cNvPr id="18" name="Rectangle 17"/>
          <p:cNvSpPr/>
          <p:nvPr userDrawn="1"/>
        </p:nvSpPr>
        <p:spPr bwMode="auto">
          <a:xfrm>
            <a:off x="10564314" y="5390456"/>
            <a:ext cx="6515100" cy="7488832"/>
          </a:xfrm>
          <a:prstGeom prst="rect">
            <a:avLst/>
          </a:prstGeom>
          <a:solidFill>
            <a:srgbClr val="A6A6A6"/>
          </a:solidFill>
          <a:ln w="28575" cap="flat" cmpd="sng" algn="ctr">
            <a:noFill/>
            <a:prstDash val="solid"/>
            <a:round/>
            <a:headEnd type="none" w="sm" len="sm"/>
            <a:tailEnd type="none" w="sm" len="sm"/>
          </a:ln>
          <a:effectLst/>
        </p:spPr>
        <p:txBody>
          <a:bodyPr vert="horz" wrap="square" lIns="365760" tIns="182880" rIns="365760" bIns="182880" numCol="1" rtlCol="0" anchor="t" anchorCtr="0" compatLnSpc="1">
            <a:prstTxWarp prst="textNoShape">
              <a:avLst/>
            </a:prstTxWarp>
          </a:bodyPr>
          <a:lstStyle/>
          <a:p>
            <a:pPr marL="0" marR="0" indent="0" algn="ctr" defTabSz="914400" rtl="0" eaLnBrk="1" fontAlgn="base" latinLnBrk="0" hangingPunct="1">
              <a:lnSpc>
                <a:spcPct val="100000"/>
              </a:lnSpc>
              <a:spcBef>
                <a:spcPct val="20000"/>
              </a:spcBef>
              <a:spcAft>
                <a:spcPct val="0"/>
              </a:spcAft>
              <a:buClr>
                <a:srgbClr val="FF0000"/>
              </a:buClr>
              <a:buSzTx/>
              <a:buFont typeface="Arial" pitchFamily="34" charset="0"/>
              <a:buNone/>
              <a:tabLst/>
            </a:pPr>
            <a:endParaRPr kumimoji="0" lang="en-IN" sz="7200" b="0" i="0" u="none" strike="noStrike" cap="none" normalizeH="0" baseline="0" dirty="0">
              <a:ln>
                <a:noFill/>
              </a:ln>
              <a:solidFill>
                <a:schemeClr val="tx1"/>
              </a:solidFill>
              <a:effectLst/>
              <a:latin typeface="Gill Sans" panose="020B0702020104020203" pitchFamily="34" charset="0"/>
              <a:cs typeface="Open Sans" panose="020B0606030504020204" pitchFamily="34" charset="0"/>
            </a:endParaRPr>
          </a:p>
        </p:txBody>
      </p:sp>
      <p:sp>
        <p:nvSpPr>
          <p:cNvPr id="19" name="Rectangle 18"/>
          <p:cNvSpPr/>
          <p:nvPr userDrawn="1"/>
        </p:nvSpPr>
        <p:spPr bwMode="auto">
          <a:xfrm>
            <a:off x="10564314" y="12591256"/>
            <a:ext cx="6515100" cy="5184576"/>
          </a:xfrm>
          <a:prstGeom prst="rect">
            <a:avLst/>
          </a:prstGeom>
          <a:solidFill>
            <a:srgbClr val="F29C14"/>
          </a:solidFill>
          <a:ln w="28575" cap="flat" cmpd="sng" algn="ctr">
            <a:noFill/>
            <a:prstDash val="solid"/>
            <a:round/>
            <a:headEnd type="none" w="sm" len="sm"/>
            <a:tailEnd type="none" w="sm" len="sm"/>
          </a:ln>
          <a:effectLst/>
        </p:spPr>
        <p:txBody>
          <a:bodyPr vert="horz" wrap="square" lIns="365760" tIns="182880" rIns="365760" bIns="182880" numCol="1" rtlCol="0" anchor="t" anchorCtr="0" compatLnSpc="1">
            <a:prstTxWarp prst="textNoShape">
              <a:avLst/>
            </a:prstTxWarp>
          </a:bodyPr>
          <a:lstStyle/>
          <a:p>
            <a:pPr marL="0" marR="0" indent="0" algn="ctr" defTabSz="914400" rtl="0" eaLnBrk="1" fontAlgn="base" latinLnBrk="0" hangingPunct="1">
              <a:lnSpc>
                <a:spcPct val="100000"/>
              </a:lnSpc>
              <a:spcBef>
                <a:spcPct val="20000"/>
              </a:spcBef>
              <a:spcAft>
                <a:spcPct val="0"/>
              </a:spcAft>
              <a:buClr>
                <a:srgbClr val="FF0000"/>
              </a:buClr>
              <a:buSzTx/>
              <a:buFont typeface="Arial" pitchFamily="34" charset="0"/>
              <a:buNone/>
              <a:tabLst/>
            </a:pPr>
            <a:endParaRPr kumimoji="0" lang="en-IN" sz="7200" b="0" i="0" u="none" strike="noStrike" cap="none" normalizeH="0" baseline="0" dirty="0">
              <a:ln>
                <a:noFill/>
              </a:ln>
              <a:solidFill>
                <a:schemeClr val="tx1"/>
              </a:solidFill>
              <a:effectLst/>
              <a:latin typeface="Gill Sans" panose="020B0702020104020203" pitchFamily="34" charset="0"/>
              <a:cs typeface="Open Sans" panose="020B0606030504020204" pitchFamily="34" charset="0"/>
            </a:endParaRPr>
          </a:p>
        </p:txBody>
      </p:sp>
      <p:sp>
        <p:nvSpPr>
          <p:cNvPr id="22" name="Rectangle 21"/>
          <p:cNvSpPr/>
          <p:nvPr userDrawn="1"/>
        </p:nvSpPr>
        <p:spPr bwMode="auto">
          <a:xfrm>
            <a:off x="19496586" y="3950296"/>
            <a:ext cx="6515100" cy="7488832"/>
          </a:xfrm>
          <a:prstGeom prst="rect">
            <a:avLst/>
          </a:prstGeom>
          <a:solidFill>
            <a:srgbClr val="A6A6A6"/>
          </a:solidFill>
          <a:ln w="28575" cap="flat" cmpd="sng" algn="ctr">
            <a:noFill/>
            <a:prstDash val="solid"/>
            <a:round/>
            <a:headEnd type="none" w="sm" len="sm"/>
            <a:tailEnd type="none" w="sm" len="sm"/>
          </a:ln>
          <a:effectLst/>
        </p:spPr>
        <p:txBody>
          <a:bodyPr vert="horz" wrap="square" lIns="365760" tIns="182880" rIns="365760" bIns="182880" numCol="1" rtlCol="0" anchor="t" anchorCtr="0" compatLnSpc="1">
            <a:prstTxWarp prst="textNoShape">
              <a:avLst/>
            </a:prstTxWarp>
          </a:bodyPr>
          <a:lstStyle/>
          <a:p>
            <a:pPr marL="0" marR="0" indent="0" algn="ctr" defTabSz="914400" rtl="0" eaLnBrk="1" fontAlgn="base" latinLnBrk="0" hangingPunct="1">
              <a:lnSpc>
                <a:spcPct val="100000"/>
              </a:lnSpc>
              <a:spcBef>
                <a:spcPct val="20000"/>
              </a:spcBef>
              <a:spcAft>
                <a:spcPct val="0"/>
              </a:spcAft>
              <a:buClr>
                <a:srgbClr val="FF0000"/>
              </a:buClr>
              <a:buSzTx/>
              <a:buFont typeface="Arial" pitchFamily="34" charset="0"/>
              <a:buNone/>
              <a:tabLst/>
            </a:pPr>
            <a:endParaRPr kumimoji="0" lang="en-IN" sz="7200" b="0" i="0" u="none" strike="noStrike" cap="none" normalizeH="0" baseline="0" dirty="0">
              <a:ln>
                <a:noFill/>
              </a:ln>
              <a:solidFill>
                <a:schemeClr val="tx1"/>
              </a:solidFill>
              <a:effectLst/>
              <a:latin typeface="Gill Sans" panose="020B0702020104020203" pitchFamily="34" charset="0"/>
              <a:cs typeface="Open Sans" panose="020B0606030504020204" pitchFamily="34" charset="0"/>
            </a:endParaRPr>
          </a:p>
        </p:txBody>
      </p:sp>
      <p:sp>
        <p:nvSpPr>
          <p:cNvPr id="24" name="Rectangle 23"/>
          <p:cNvSpPr/>
          <p:nvPr userDrawn="1"/>
        </p:nvSpPr>
        <p:spPr bwMode="auto">
          <a:xfrm>
            <a:off x="19496586" y="11151096"/>
            <a:ext cx="6515100" cy="5184576"/>
          </a:xfrm>
          <a:prstGeom prst="rect">
            <a:avLst/>
          </a:prstGeom>
          <a:solidFill>
            <a:srgbClr val="9CBA56"/>
          </a:solidFill>
          <a:ln w="28575" cap="flat" cmpd="sng" algn="ctr">
            <a:noFill/>
            <a:prstDash val="solid"/>
            <a:round/>
            <a:headEnd type="none" w="sm" len="sm"/>
            <a:tailEnd type="none" w="sm" len="sm"/>
          </a:ln>
          <a:effectLst/>
        </p:spPr>
        <p:txBody>
          <a:bodyPr vert="horz" wrap="square" lIns="365760" tIns="182880" rIns="365760" bIns="182880" numCol="1" rtlCol="0" anchor="t" anchorCtr="0" compatLnSpc="1">
            <a:prstTxWarp prst="textNoShape">
              <a:avLst/>
            </a:prstTxWarp>
          </a:bodyPr>
          <a:lstStyle/>
          <a:p>
            <a:pPr marL="0" marR="0" indent="0" algn="ctr" defTabSz="914400" rtl="0" eaLnBrk="1" fontAlgn="base" latinLnBrk="0" hangingPunct="1">
              <a:lnSpc>
                <a:spcPct val="100000"/>
              </a:lnSpc>
              <a:spcBef>
                <a:spcPct val="20000"/>
              </a:spcBef>
              <a:spcAft>
                <a:spcPct val="0"/>
              </a:spcAft>
              <a:buClr>
                <a:srgbClr val="FF0000"/>
              </a:buClr>
              <a:buSzTx/>
              <a:buFont typeface="Arial" pitchFamily="34" charset="0"/>
              <a:buNone/>
              <a:tabLst/>
            </a:pPr>
            <a:endParaRPr kumimoji="0" lang="en-IN" sz="7200" b="0" i="0" u="none" strike="noStrike" cap="none" normalizeH="0" baseline="0" dirty="0">
              <a:ln>
                <a:noFill/>
              </a:ln>
              <a:solidFill>
                <a:schemeClr val="tx1"/>
              </a:solidFill>
              <a:effectLst/>
              <a:latin typeface="Gill Sans" panose="020B0702020104020203" pitchFamily="34" charset="0"/>
              <a:cs typeface="Open Sans" panose="020B0606030504020204" pitchFamily="34" charset="0"/>
            </a:endParaRPr>
          </a:p>
        </p:txBody>
      </p:sp>
      <p:sp>
        <p:nvSpPr>
          <p:cNvPr id="26" name="Rectangle 25"/>
          <p:cNvSpPr/>
          <p:nvPr userDrawn="1"/>
        </p:nvSpPr>
        <p:spPr bwMode="auto">
          <a:xfrm>
            <a:off x="28185538" y="5390456"/>
            <a:ext cx="6515100" cy="7488832"/>
          </a:xfrm>
          <a:prstGeom prst="rect">
            <a:avLst/>
          </a:prstGeom>
          <a:solidFill>
            <a:srgbClr val="A6A6A6"/>
          </a:solidFill>
          <a:ln w="28575" cap="flat" cmpd="sng" algn="ctr">
            <a:noFill/>
            <a:prstDash val="solid"/>
            <a:round/>
            <a:headEnd type="none" w="sm" len="sm"/>
            <a:tailEnd type="none" w="sm" len="sm"/>
          </a:ln>
          <a:effectLst/>
        </p:spPr>
        <p:txBody>
          <a:bodyPr vert="horz" wrap="square" lIns="365760" tIns="182880" rIns="365760" bIns="182880" numCol="1" rtlCol="0" anchor="t" anchorCtr="0" compatLnSpc="1">
            <a:prstTxWarp prst="textNoShape">
              <a:avLst/>
            </a:prstTxWarp>
          </a:bodyPr>
          <a:lstStyle/>
          <a:p>
            <a:pPr marL="0" marR="0" indent="0" algn="ctr" defTabSz="914400" rtl="0" eaLnBrk="1" fontAlgn="base" latinLnBrk="0" hangingPunct="1">
              <a:lnSpc>
                <a:spcPct val="100000"/>
              </a:lnSpc>
              <a:spcBef>
                <a:spcPct val="20000"/>
              </a:spcBef>
              <a:spcAft>
                <a:spcPct val="0"/>
              </a:spcAft>
              <a:buClr>
                <a:srgbClr val="FF0000"/>
              </a:buClr>
              <a:buSzTx/>
              <a:buFont typeface="Arial" pitchFamily="34" charset="0"/>
              <a:buNone/>
              <a:tabLst/>
            </a:pPr>
            <a:endParaRPr kumimoji="0" lang="en-IN" sz="7200" b="0" i="0" u="none" strike="noStrike" cap="none" normalizeH="0" baseline="0" dirty="0">
              <a:ln>
                <a:noFill/>
              </a:ln>
              <a:solidFill>
                <a:schemeClr val="tx1"/>
              </a:solidFill>
              <a:effectLst/>
              <a:latin typeface="Gill Sans" panose="020B0702020104020203" pitchFamily="34" charset="0"/>
              <a:cs typeface="Open Sans" panose="020B0606030504020204" pitchFamily="34" charset="0"/>
            </a:endParaRPr>
          </a:p>
        </p:txBody>
      </p:sp>
      <p:sp>
        <p:nvSpPr>
          <p:cNvPr id="29" name="Rectangle 28"/>
          <p:cNvSpPr/>
          <p:nvPr userDrawn="1"/>
        </p:nvSpPr>
        <p:spPr bwMode="auto">
          <a:xfrm>
            <a:off x="28185538" y="12591256"/>
            <a:ext cx="6515100" cy="5184576"/>
          </a:xfrm>
          <a:prstGeom prst="rect">
            <a:avLst/>
          </a:prstGeom>
          <a:solidFill>
            <a:srgbClr val="16A996"/>
          </a:solidFill>
          <a:ln w="28575" cap="flat" cmpd="sng" algn="ctr">
            <a:noFill/>
            <a:prstDash val="solid"/>
            <a:round/>
            <a:headEnd type="none" w="sm" len="sm"/>
            <a:tailEnd type="none" w="sm" len="sm"/>
          </a:ln>
          <a:effectLst/>
        </p:spPr>
        <p:txBody>
          <a:bodyPr vert="horz" wrap="square" lIns="365760" tIns="182880" rIns="365760" bIns="182880" numCol="1" rtlCol="0" anchor="t" anchorCtr="0" compatLnSpc="1">
            <a:prstTxWarp prst="textNoShape">
              <a:avLst/>
            </a:prstTxWarp>
          </a:bodyPr>
          <a:lstStyle/>
          <a:p>
            <a:pPr marL="0" marR="0" indent="0" algn="ctr" defTabSz="914400" rtl="0" eaLnBrk="1" fontAlgn="base" latinLnBrk="0" hangingPunct="1">
              <a:lnSpc>
                <a:spcPct val="100000"/>
              </a:lnSpc>
              <a:spcBef>
                <a:spcPct val="20000"/>
              </a:spcBef>
              <a:spcAft>
                <a:spcPct val="0"/>
              </a:spcAft>
              <a:buClr>
                <a:srgbClr val="FF0000"/>
              </a:buClr>
              <a:buSzTx/>
              <a:buFont typeface="Arial" pitchFamily="34" charset="0"/>
              <a:buNone/>
              <a:tabLst/>
            </a:pPr>
            <a:endParaRPr kumimoji="0" lang="en-IN" sz="7200" b="0" i="0" u="none" strike="noStrike" cap="none" normalizeH="0" baseline="0" dirty="0">
              <a:ln>
                <a:noFill/>
              </a:ln>
              <a:solidFill>
                <a:schemeClr val="tx1"/>
              </a:solidFill>
              <a:effectLst/>
              <a:latin typeface="Gill Sans" panose="020B0702020104020203" pitchFamily="34" charset="0"/>
              <a:cs typeface="Open Sans" panose="020B0606030504020204" pitchFamily="34" charset="0"/>
            </a:endParaRPr>
          </a:p>
        </p:txBody>
      </p:sp>
      <p:sp>
        <p:nvSpPr>
          <p:cNvPr id="30" name="Text Placeholder 26"/>
          <p:cNvSpPr>
            <a:spLocks noGrp="1"/>
          </p:cNvSpPr>
          <p:nvPr>
            <p:ph type="body" sz="quarter" idx="12" hasCustomPrompt="1"/>
          </p:nvPr>
        </p:nvSpPr>
        <p:spPr>
          <a:xfrm>
            <a:off x="2790396" y="5783364"/>
            <a:ext cx="4668096" cy="3091416"/>
          </a:xfrm>
          <a:prstGeom prst="rect">
            <a:avLst/>
          </a:prstGeom>
        </p:spPr>
        <p:txBody>
          <a:bodyPr/>
          <a:lstStyle>
            <a:lvl1pPr algn="ctr">
              <a:defRPr sz="6400">
                <a:solidFill>
                  <a:schemeClr val="bg1"/>
                </a:solidFill>
              </a:defRPr>
            </a:lvl1pPr>
          </a:lstStyle>
          <a:p>
            <a:pPr lvl="0"/>
            <a:r>
              <a:rPr lang="en-US" dirty="0"/>
              <a:t>Insert Image Here</a:t>
            </a:r>
            <a:endParaRPr lang="en-IN" dirty="0"/>
          </a:p>
        </p:txBody>
      </p:sp>
      <p:sp>
        <p:nvSpPr>
          <p:cNvPr id="31" name="Text Placeholder 26"/>
          <p:cNvSpPr>
            <a:spLocks noGrp="1"/>
          </p:cNvSpPr>
          <p:nvPr>
            <p:ph type="body" sz="quarter" idx="13" hasCustomPrompt="1"/>
          </p:nvPr>
        </p:nvSpPr>
        <p:spPr>
          <a:xfrm>
            <a:off x="11487812" y="7694712"/>
            <a:ext cx="4668096" cy="3091416"/>
          </a:xfrm>
          <a:prstGeom prst="rect">
            <a:avLst/>
          </a:prstGeom>
        </p:spPr>
        <p:txBody>
          <a:bodyPr/>
          <a:lstStyle>
            <a:lvl1pPr algn="ctr">
              <a:defRPr sz="6400">
                <a:solidFill>
                  <a:schemeClr val="bg1"/>
                </a:solidFill>
              </a:defRPr>
            </a:lvl1pPr>
          </a:lstStyle>
          <a:p>
            <a:pPr lvl="0"/>
            <a:r>
              <a:rPr lang="en-US" dirty="0"/>
              <a:t>Insert Image Here</a:t>
            </a:r>
            <a:endParaRPr lang="en-IN" dirty="0"/>
          </a:p>
        </p:txBody>
      </p:sp>
      <p:sp>
        <p:nvSpPr>
          <p:cNvPr id="32" name="Text Placeholder 26"/>
          <p:cNvSpPr>
            <a:spLocks noGrp="1"/>
          </p:cNvSpPr>
          <p:nvPr>
            <p:ph type="body" sz="quarter" idx="14" hasCustomPrompt="1"/>
          </p:nvPr>
        </p:nvSpPr>
        <p:spPr>
          <a:xfrm>
            <a:off x="20420084" y="6268304"/>
            <a:ext cx="4668096" cy="3091416"/>
          </a:xfrm>
          <a:prstGeom prst="rect">
            <a:avLst/>
          </a:prstGeom>
        </p:spPr>
        <p:txBody>
          <a:bodyPr/>
          <a:lstStyle>
            <a:lvl1pPr algn="ctr">
              <a:defRPr sz="6400">
                <a:solidFill>
                  <a:schemeClr val="bg1"/>
                </a:solidFill>
              </a:defRPr>
            </a:lvl1pPr>
          </a:lstStyle>
          <a:p>
            <a:pPr lvl="0"/>
            <a:r>
              <a:rPr lang="en-US" dirty="0"/>
              <a:t>Insert Image Here</a:t>
            </a:r>
            <a:endParaRPr lang="en-IN" dirty="0"/>
          </a:p>
        </p:txBody>
      </p:sp>
      <p:sp>
        <p:nvSpPr>
          <p:cNvPr id="33" name="Text Placeholder 26"/>
          <p:cNvSpPr>
            <a:spLocks noGrp="1"/>
          </p:cNvSpPr>
          <p:nvPr>
            <p:ph type="body" sz="quarter" idx="15" hasCustomPrompt="1"/>
          </p:nvPr>
        </p:nvSpPr>
        <p:spPr>
          <a:xfrm>
            <a:off x="29109036" y="7694712"/>
            <a:ext cx="4668096" cy="3091416"/>
          </a:xfrm>
          <a:prstGeom prst="rect">
            <a:avLst/>
          </a:prstGeom>
        </p:spPr>
        <p:txBody>
          <a:bodyPr/>
          <a:lstStyle>
            <a:lvl1pPr algn="ctr">
              <a:defRPr sz="6400">
                <a:solidFill>
                  <a:schemeClr val="bg1"/>
                </a:solidFill>
              </a:defRPr>
            </a:lvl1pPr>
          </a:lstStyle>
          <a:p>
            <a:pPr lvl="0"/>
            <a:r>
              <a:rPr lang="en-US" dirty="0"/>
              <a:t>Insert Image Here</a:t>
            </a:r>
            <a:endParaRPr lang="en-IN" dirty="0"/>
          </a:p>
        </p:txBody>
      </p:sp>
      <p:sp>
        <p:nvSpPr>
          <p:cNvPr id="8" name="Text Placeholder 7"/>
          <p:cNvSpPr>
            <a:spLocks noGrp="1"/>
          </p:cNvSpPr>
          <p:nvPr>
            <p:ph type="body" sz="quarter" idx="16" hasCustomPrompt="1"/>
          </p:nvPr>
        </p:nvSpPr>
        <p:spPr>
          <a:xfrm>
            <a:off x="2318234" y="11441274"/>
            <a:ext cx="5597100" cy="4604673"/>
          </a:xfrm>
          <a:prstGeom prst="rect">
            <a:avLst/>
          </a:prstGeom>
        </p:spPr>
        <p:txBody>
          <a:bodyPr/>
          <a:lstStyle>
            <a:lvl1pPr marL="0" marR="0" indent="31748" algn="ctr" defTabSz="914240" rtl="0" eaLnBrk="1" fontAlgn="base" latinLnBrk="0" hangingPunct="1">
              <a:lnSpc>
                <a:spcPct val="150000"/>
              </a:lnSpc>
              <a:spcBef>
                <a:spcPts val="2700"/>
              </a:spcBef>
              <a:spcAft>
                <a:spcPct val="0"/>
              </a:spcAft>
              <a:buClr>
                <a:srgbClr val="000000"/>
              </a:buClr>
              <a:buSzTx/>
              <a:buFont typeface="Arial" charset="0"/>
              <a:buNone/>
              <a:tabLst/>
              <a:defRPr sz="5600">
                <a:solidFill>
                  <a:schemeClr val="bg1"/>
                </a:solidFill>
              </a:defRPr>
            </a:lvl1pPr>
            <a:lvl2pPr>
              <a:defRPr sz="5600"/>
            </a:lvl2pPr>
            <a:lvl3pPr>
              <a:defRPr sz="5600"/>
            </a:lvl3pPr>
            <a:lvl4pPr>
              <a:defRPr sz="4800"/>
            </a:lvl4pPr>
            <a:lvl5pPr>
              <a:defRPr sz="4400"/>
            </a:lvl5pPr>
          </a:lstStyle>
          <a:p>
            <a:pPr lvl="0"/>
            <a:r>
              <a:rPr lang="en-US" dirty="0"/>
              <a:t>Insert Text here</a:t>
            </a:r>
          </a:p>
          <a:p>
            <a:pPr marL="0" marR="0" lvl="0" indent="31748" algn="ctr" defTabSz="914240" rtl="0" eaLnBrk="1" fontAlgn="base" latinLnBrk="0" hangingPunct="1">
              <a:lnSpc>
                <a:spcPct val="150000"/>
              </a:lnSpc>
              <a:spcBef>
                <a:spcPts val="2700"/>
              </a:spcBef>
              <a:spcAft>
                <a:spcPct val="0"/>
              </a:spcAft>
              <a:buClr>
                <a:srgbClr val="000000"/>
              </a:buClr>
              <a:buSzTx/>
              <a:buFont typeface="Arial" charset="0"/>
              <a:buNone/>
              <a:tabLst/>
              <a:defRPr/>
            </a:pPr>
            <a:r>
              <a:rPr lang="en-US" dirty="0"/>
              <a:t>Insert Text here</a:t>
            </a:r>
          </a:p>
          <a:p>
            <a:pPr marL="0" marR="0" lvl="0" indent="31748" algn="ctr" defTabSz="914240" rtl="0" eaLnBrk="1" fontAlgn="base" latinLnBrk="0" hangingPunct="1">
              <a:lnSpc>
                <a:spcPct val="150000"/>
              </a:lnSpc>
              <a:spcBef>
                <a:spcPts val="2700"/>
              </a:spcBef>
              <a:spcAft>
                <a:spcPct val="0"/>
              </a:spcAft>
              <a:buClr>
                <a:srgbClr val="000000"/>
              </a:buClr>
              <a:buSzTx/>
              <a:buFont typeface="Arial" charset="0"/>
              <a:buNone/>
              <a:tabLst/>
              <a:defRPr/>
            </a:pPr>
            <a:r>
              <a:rPr lang="en-US" dirty="0"/>
              <a:t>Insert Text here</a:t>
            </a:r>
          </a:p>
        </p:txBody>
      </p:sp>
      <p:sp>
        <p:nvSpPr>
          <p:cNvPr id="36" name="Text Placeholder 7"/>
          <p:cNvSpPr>
            <a:spLocks noGrp="1"/>
          </p:cNvSpPr>
          <p:nvPr>
            <p:ph type="body" sz="quarter" idx="17" hasCustomPrompt="1"/>
          </p:nvPr>
        </p:nvSpPr>
        <p:spPr>
          <a:xfrm>
            <a:off x="11027866" y="12857818"/>
            <a:ext cx="5597100" cy="4604673"/>
          </a:xfrm>
          <a:prstGeom prst="rect">
            <a:avLst/>
          </a:prstGeom>
        </p:spPr>
        <p:txBody>
          <a:bodyPr/>
          <a:lstStyle>
            <a:lvl1pPr marL="0" marR="0" indent="31748" algn="ctr" defTabSz="914240" rtl="0" eaLnBrk="1" fontAlgn="base" latinLnBrk="0" hangingPunct="1">
              <a:lnSpc>
                <a:spcPct val="150000"/>
              </a:lnSpc>
              <a:spcBef>
                <a:spcPts val="2700"/>
              </a:spcBef>
              <a:spcAft>
                <a:spcPct val="0"/>
              </a:spcAft>
              <a:buClr>
                <a:srgbClr val="000000"/>
              </a:buClr>
              <a:buSzTx/>
              <a:buFont typeface="Arial" charset="0"/>
              <a:buNone/>
              <a:tabLst/>
              <a:defRPr sz="5600">
                <a:solidFill>
                  <a:schemeClr val="bg1"/>
                </a:solidFill>
              </a:defRPr>
            </a:lvl1pPr>
            <a:lvl2pPr>
              <a:defRPr sz="5600"/>
            </a:lvl2pPr>
            <a:lvl3pPr>
              <a:defRPr sz="5600"/>
            </a:lvl3pPr>
            <a:lvl4pPr>
              <a:defRPr sz="4800"/>
            </a:lvl4pPr>
            <a:lvl5pPr>
              <a:defRPr sz="4400"/>
            </a:lvl5pPr>
          </a:lstStyle>
          <a:p>
            <a:pPr lvl="0"/>
            <a:r>
              <a:rPr lang="en-US" dirty="0"/>
              <a:t>Insert Text here</a:t>
            </a:r>
          </a:p>
          <a:p>
            <a:pPr marL="0" marR="0" lvl="0" indent="31748" algn="ctr" defTabSz="914240" rtl="0" eaLnBrk="1" fontAlgn="base" latinLnBrk="0" hangingPunct="1">
              <a:lnSpc>
                <a:spcPct val="150000"/>
              </a:lnSpc>
              <a:spcBef>
                <a:spcPts val="2700"/>
              </a:spcBef>
              <a:spcAft>
                <a:spcPct val="0"/>
              </a:spcAft>
              <a:buClr>
                <a:srgbClr val="000000"/>
              </a:buClr>
              <a:buSzTx/>
              <a:buFont typeface="Arial" charset="0"/>
              <a:buNone/>
              <a:tabLst/>
              <a:defRPr/>
            </a:pPr>
            <a:r>
              <a:rPr lang="en-US" dirty="0"/>
              <a:t>Insert Text here</a:t>
            </a:r>
          </a:p>
          <a:p>
            <a:pPr marL="0" marR="0" lvl="0" indent="31748" algn="ctr" defTabSz="914240" rtl="0" eaLnBrk="1" fontAlgn="base" latinLnBrk="0" hangingPunct="1">
              <a:lnSpc>
                <a:spcPct val="150000"/>
              </a:lnSpc>
              <a:spcBef>
                <a:spcPts val="2700"/>
              </a:spcBef>
              <a:spcAft>
                <a:spcPct val="0"/>
              </a:spcAft>
              <a:buClr>
                <a:srgbClr val="000000"/>
              </a:buClr>
              <a:buSzTx/>
              <a:buFont typeface="Arial" charset="0"/>
              <a:buNone/>
              <a:tabLst/>
              <a:defRPr/>
            </a:pPr>
            <a:r>
              <a:rPr lang="en-US" dirty="0"/>
              <a:t>Insert Text here</a:t>
            </a:r>
          </a:p>
        </p:txBody>
      </p:sp>
      <p:sp>
        <p:nvSpPr>
          <p:cNvPr id="38" name="Text Placeholder 7"/>
          <p:cNvSpPr>
            <a:spLocks noGrp="1"/>
          </p:cNvSpPr>
          <p:nvPr>
            <p:ph type="body" sz="quarter" idx="18" hasCustomPrompt="1"/>
          </p:nvPr>
        </p:nvSpPr>
        <p:spPr>
          <a:xfrm>
            <a:off x="19910282" y="11418294"/>
            <a:ext cx="5597100" cy="4604673"/>
          </a:xfrm>
          <a:prstGeom prst="rect">
            <a:avLst/>
          </a:prstGeom>
        </p:spPr>
        <p:txBody>
          <a:bodyPr/>
          <a:lstStyle>
            <a:lvl1pPr marL="0" marR="0" indent="31748" algn="ctr" defTabSz="914240" rtl="0" eaLnBrk="1" fontAlgn="base" latinLnBrk="0" hangingPunct="1">
              <a:lnSpc>
                <a:spcPct val="150000"/>
              </a:lnSpc>
              <a:spcBef>
                <a:spcPts val="2700"/>
              </a:spcBef>
              <a:spcAft>
                <a:spcPct val="0"/>
              </a:spcAft>
              <a:buClr>
                <a:srgbClr val="000000"/>
              </a:buClr>
              <a:buSzTx/>
              <a:buFont typeface="Arial" charset="0"/>
              <a:buNone/>
              <a:tabLst/>
              <a:defRPr sz="5600">
                <a:solidFill>
                  <a:schemeClr val="bg1"/>
                </a:solidFill>
              </a:defRPr>
            </a:lvl1pPr>
            <a:lvl2pPr>
              <a:defRPr sz="5600"/>
            </a:lvl2pPr>
            <a:lvl3pPr>
              <a:defRPr sz="5600"/>
            </a:lvl3pPr>
            <a:lvl4pPr>
              <a:defRPr sz="4800"/>
            </a:lvl4pPr>
            <a:lvl5pPr>
              <a:defRPr sz="4400"/>
            </a:lvl5pPr>
          </a:lstStyle>
          <a:p>
            <a:pPr lvl="0"/>
            <a:r>
              <a:rPr lang="en-US" dirty="0"/>
              <a:t>Insert Text here</a:t>
            </a:r>
          </a:p>
          <a:p>
            <a:pPr marL="0" marR="0" lvl="0" indent="31748" algn="ctr" defTabSz="914240" rtl="0" eaLnBrk="1" fontAlgn="base" latinLnBrk="0" hangingPunct="1">
              <a:lnSpc>
                <a:spcPct val="150000"/>
              </a:lnSpc>
              <a:spcBef>
                <a:spcPts val="2700"/>
              </a:spcBef>
              <a:spcAft>
                <a:spcPct val="0"/>
              </a:spcAft>
              <a:buClr>
                <a:srgbClr val="000000"/>
              </a:buClr>
              <a:buSzTx/>
              <a:buFont typeface="Arial" charset="0"/>
              <a:buNone/>
              <a:tabLst/>
              <a:defRPr/>
            </a:pPr>
            <a:r>
              <a:rPr lang="en-US" dirty="0"/>
              <a:t>Insert Text here</a:t>
            </a:r>
          </a:p>
          <a:p>
            <a:pPr marL="0" marR="0" lvl="0" indent="31748" algn="ctr" defTabSz="914240" rtl="0" eaLnBrk="1" fontAlgn="base" latinLnBrk="0" hangingPunct="1">
              <a:lnSpc>
                <a:spcPct val="150000"/>
              </a:lnSpc>
              <a:spcBef>
                <a:spcPts val="2700"/>
              </a:spcBef>
              <a:spcAft>
                <a:spcPct val="0"/>
              </a:spcAft>
              <a:buClr>
                <a:srgbClr val="000000"/>
              </a:buClr>
              <a:buSzTx/>
              <a:buFont typeface="Arial" charset="0"/>
              <a:buNone/>
              <a:tabLst/>
              <a:defRPr/>
            </a:pPr>
            <a:r>
              <a:rPr lang="en-US" dirty="0"/>
              <a:t>Insert Text here</a:t>
            </a:r>
          </a:p>
        </p:txBody>
      </p:sp>
      <p:sp>
        <p:nvSpPr>
          <p:cNvPr id="39" name="Text Placeholder 7"/>
          <p:cNvSpPr>
            <a:spLocks noGrp="1"/>
          </p:cNvSpPr>
          <p:nvPr>
            <p:ph type="body" sz="quarter" idx="19" hasCustomPrompt="1"/>
          </p:nvPr>
        </p:nvSpPr>
        <p:spPr>
          <a:xfrm>
            <a:off x="28607698" y="12909374"/>
            <a:ext cx="5597100" cy="4604673"/>
          </a:xfrm>
          <a:prstGeom prst="rect">
            <a:avLst/>
          </a:prstGeom>
        </p:spPr>
        <p:txBody>
          <a:bodyPr/>
          <a:lstStyle>
            <a:lvl1pPr marL="0" marR="0" indent="31748" algn="ctr" defTabSz="914240" rtl="0" eaLnBrk="1" fontAlgn="base" latinLnBrk="0" hangingPunct="1">
              <a:lnSpc>
                <a:spcPct val="150000"/>
              </a:lnSpc>
              <a:spcBef>
                <a:spcPts val="2700"/>
              </a:spcBef>
              <a:spcAft>
                <a:spcPct val="0"/>
              </a:spcAft>
              <a:buClr>
                <a:srgbClr val="000000"/>
              </a:buClr>
              <a:buSzTx/>
              <a:buFont typeface="Arial" charset="0"/>
              <a:buNone/>
              <a:tabLst/>
              <a:defRPr sz="5600">
                <a:solidFill>
                  <a:schemeClr val="bg1"/>
                </a:solidFill>
              </a:defRPr>
            </a:lvl1pPr>
            <a:lvl2pPr>
              <a:defRPr sz="5600"/>
            </a:lvl2pPr>
            <a:lvl3pPr>
              <a:defRPr sz="5600"/>
            </a:lvl3pPr>
            <a:lvl4pPr>
              <a:defRPr sz="4800"/>
            </a:lvl4pPr>
            <a:lvl5pPr>
              <a:defRPr sz="4400"/>
            </a:lvl5pPr>
          </a:lstStyle>
          <a:p>
            <a:pPr lvl="0"/>
            <a:r>
              <a:rPr lang="en-US" dirty="0"/>
              <a:t>Insert Text here</a:t>
            </a:r>
          </a:p>
          <a:p>
            <a:pPr marL="0" marR="0" lvl="0" indent="31748" algn="ctr" defTabSz="914240" rtl="0" eaLnBrk="1" fontAlgn="base" latinLnBrk="0" hangingPunct="1">
              <a:lnSpc>
                <a:spcPct val="150000"/>
              </a:lnSpc>
              <a:spcBef>
                <a:spcPts val="2700"/>
              </a:spcBef>
              <a:spcAft>
                <a:spcPct val="0"/>
              </a:spcAft>
              <a:buClr>
                <a:srgbClr val="000000"/>
              </a:buClr>
              <a:buSzTx/>
              <a:buFont typeface="Arial" charset="0"/>
              <a:buNone/>
              <a:tabLst/>
              <a:defRPr/>
            </a:pPr>
            <a:r>
              <a:rPr lang="en-US" dirty="0"/>
              <a:t>Insert Text here</a:t>
            </a:r>
          </a:p>
          <a:p>
            <a:pPr marL="0" marR="0" lvl="0" indent="31748" algn="ctr" defTabSz="914240" rtl="0" eaLnBrk="1" fontAlgn="base" latinLnBrk="0" hangingPunct="1">
              <a:lnSpc>
                <a:spcPct val="150000"/>
              </a:lnSpc>
              <a:spcBef>
                <a:spcPts val="2700"/>
              </a:spcBef>
              <a:spcAft>
                <a:spcPct val="0"/>
              </a:spcAft>
              <a:buClr>
                <a:srgbClr val="000000"/>
              </a:buClr>
              <a:buSzTx/>
              <a:buFont typeface="Arial" charset="0"/>
              <a:buNone/>
              <a:tabLst/>
              <a:defRPr/>
            </a:pPr>
            <a:r>
              <a:rPr lang="en-US" dirty="0"/>
              <a:t>Insert Text here</a:t>
            </a:r>
          </a:p>
        </p:txBody>
      </p:sp>
    </p:spTree>
    <p:extLst>
      <p:ext uri="{BB962C8B-B14F-4D97-AF65-F5344CB8AC3E}">
        <p14:creationId xmlns:p14="http://schemas.microsoft.com/office/powerpoint/2010/main" val="309321695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_Flow Guidlines">
    <p:spTree>
      <p:nvGrpSpPr>
        <p:cNvPr id="1" name=""/>
        <p:cNvGrpSpPr/>
        <p:nvPr/>
      </p:nvGrpSpPr>
      <p:grpSpPr>
        <a:xfrm>
          <a:off x="0" y="0"/>
          <a:ext cx="0" cy="0"/>
          <a:chOff x="0" y="0"/>
          <a:chExt cx="0" cy="0"/>
        </a:xfrm>
      </p:grpSpPr>
      <p:sp>
        <p:nvSpPr>
          <p:cNvPr id="4" name="Rectangle 3"/>
          <p:cNvSpPr/>
          <p:nvPr userDrawn="1"/>
        </p:nvSpPr>
        <p:spPr bwMode="gray">
          <a:xfrm>
            <a:off x="35991800" y="-69852"/>
            <a:ext cx="584200" cy="20561304"/>
          </a:xfrm>
          <a:prstGeom prst="rect">
            <a:avLst/>
          </a:prstGeom>
          <a:solidFill>
            <a:srgbClr val="DCE3E4"/>
          </a:solidFill>
          <a:ln w="9525" cap="flat" cmpd="sng" algn="ctr">
            <a:noFill/>
            <a:prstDash val="solid"/>
          </a:ln>
          <a:effectLst/>
        </p:spPr>
        <p:txBody>
          <a:bodyPr lIns="365696" tIns="182848" rIns="365696" bIns="182848" anchor="ctr"/>
          <a:lstStyle/>
          <a:p>
            <a:pPr algn="ctr" fontAlgn="auto">
              <a:spcBef>
                <a:spcPts val="0"/>
              </a:spcBef>
              <a:spcAft>
                <a:spcPts val="0"/>
              </a:spcAft>
              <a:defRPr/>
            </a:pPr>
            <a:endParaRPr b="0" i="0" kern="0" dirty="0">
              <a:solidFill>
                <a:srgbClr val="FFFFFF"/>
              </a:solidFill>
              <a:latin typeface="+mj-lt"/>
              <a:cs typeface="Open Sans" panose="020B0606030504020204" pitchFamily="34" charset="0"/>
            </a:endParaRPr>
          </a:p>
        </p:txBody>
      </p:sp>
      <p:sp>
        <p:nvSpPr>
          <p:cNvPr id="5" name="Rectangle 4"/>
          <p:cNvSpPr/>
          <p:nvPr userDrawn="1"/>
        </p:nvSpPr>
        <p:spPr bwMode="gray">
          <a:xfrm>
            <a:off x="4" y="-82552"/>
            <a:ext cx="584200" cy="20554952"/>
          </a:xfrm>
          <a:prstGeom prst="rect">
            <a:avLst/>
          </a:prstGeom>
          <a:solidFill>
            <a:srgbClr val="DCE3E4"/>
          </a:solidFill>
          <a:ln w="9525" cap="flat" cmpd="sng" algn="ctr">
            <a:noFill/>
            <a:prstDash val="solid"/>
          </a:ln>
          <a:effectLst/>
        </p:spPr>
        <p:txBody>
          <a:bodyPr lIns="365696" tIns="182848" rIns="365696" bIns="182848" anchor="ctr"/>
          <a:lstStyle/>
          <a:p>
            <a:pPr algn="ctr" fontAlgn="auto">
              <a:spcBef>
                <a:spcPts val="0"/>
              </a:spcBef>
              <a:spcAft>
                <a:spcPts val="0"/>
              </a:spcAft>
              <a:defRPr/>
            </a:pPr>
            <a:endParaRPr b="0" i="0" kern="0" dirty="0">
              <a:solidFill>
                <a:srgbClr val="FFFFFF"/>
              </a:solidFill>
              <a:latin typeface="+mj-lt"/>
              <a:cs typeface="Open Sans" panose="020B0606030504020204" pitchFamily="34" charset="0"/>
            </a:endParaRPr>
          </a:p>
        </p:txBody>
      </p:sp>
      <p:sp>
        <p:nvSpPr>
          <p:cNvPr id="6" name="Rectangle 5"/>
          <p:cNvSpPr/>
          <p:nvPr userDrawn="1"/>
        </p:nvSpPr>
        <p:spPr bwMode="gray">
          <a:xfrm>
            <a:off x="0" y="19202400"/>
            <a:ext cx="36576000" cy="1371600"/>
          </a:xfrm>
          <a:prstGeom prst="rect">
            <a:avLst/>
          </a:prstGeom>
          <a:solidFill>
            <a:srgbClr val="DCE3E4"/>
          </a:solidFill>
          <a:ln w="9525" cap="flat" cmpd="sng" algn="ctr">
            <a:noFill/>
            <a:prstDash val="solid"/>
          </a:ln>
          <a:effectLst/>
        </p:spPr>
        <p:txBody>
          <a:bodyPr lIns="365696" tIns="182848" rIns="365696" bIns="182848" anchor="ctr"/>
          <a:lstStyle/>
          <a:p>
            <a:pPr algn="ctr" fontAlgn="auto">
              <a:spcBef>
                <a:spcPts val="0"/>
              </a:spcBef>
              <a:spcAft>
                <a:spcPts val="0"/>
              </a:spcAft>
              <a:defRPr/>
            </a:pPr>
            <a:endParaRPr b="0" i="0" kern="0" dirty="0">
              <a:solidFill>
                <a:srgbClr val="FFFFFF"/>
              </a:solidFill>
              <a:latin typeface="+mj-lt"/>
              <a:cs typeface="Open Sans" panose="020B0606030504020204" pitchFamily="34" charset="0"/>
            </a:endParaRPr>
          </a:p>
        </p:txBody>
      </p:sp>
      <p:sp>
        <p:nvSpPr>
          <p:cNvPr id="7" name="Rectangle 6"/>
          <p:cNvSpPr/>
          <p:nvPr userDrawn="1"/>
        </p:nvSpPr>
        <p:spPr bwMode="gray">
          <a:xfrm>
            <a:off x="0" y="-82546"/>
            <a:ext cx="36576000" cy="577852"/>
          </a:xfrm>
          <a:prstGeom prst="rect">
            <a:avLst/>
          </a:prstGeom>
          <a:solidFill>
            <a:srgbClr val="DCE3E4"/>
          </a:solidFill>
          <a:ln w="9525" cap="flat" cmpd="sng" algn="ctr">
            <a:noFill/>
            <a:prstDash val="solid"/>
          </a:ln>
          <a:effectLst/>
        </p:spPr>
        <p:txBody>
          <a:bodyPr lIns="365696" tIns="182848" rIns="365696" bIns="182848" anchor="ctr"/>
          <a:lstStyle/>
          <a:p>
            <a:pPr algn="ctr" fontAlgn="auto">
              <a:spcBef>
                <a:spcPts val="0"/>
              </a:spcBef>
              <a:spcAft>
                <a:spcPts val="0"/>
              </a:spcAft>
              <a:defRPr/>
            </a:pPr>
            <a:endParaRPr b="0" i="0" kern="0" dirty="0">
              <a:solidFill>
                <a:srgbClr val="FFFFFF"/>
              </a:solidFill>
              <a:latin typeface="+mj-lt"/>
              <a:cs typeface="Open Sans" panose="020B0606030504020204" pitchFamily="34" charset="0"/>
            </a:endParaRPr>
          </a:p>
        </p:txBody>
      </p:sp>
      <p:sp>
        <p:nvSpPr>
          <p:cNvPr id="2" name="Rectangle 1"/>
          <p:cNvSpPr/>
          <p:nvPr userDrawn="1"/>
        </p:nvSpPr>
        <p:spPr>
          <a:xfrm>
            <a:off x="584206" y="490568"/>
            <a:ext cx="8486772" cy="18707096"/>
          </a:xfrm>
          <a:prstGeom prst="rect">
            <a:avLst/>
          </a:prstGeom>
          <a:solidFill>
            <a:srgbClr val="095A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0" i="0" dirty="0">
              <a:latin typeface="+mj-lt"/>
            </a:endParaRPr>
          </a:p>
        </p:txBody>
      </p:sp>
      <p:sp>
        <p:nvSpPr>
          <p:cNvPr id="12" name="Rectangle 11"/>
          <p:cNvSpPr/>
          <p:nvPr userDrawn="1"/>
        </p:nvSpPr>
        <p:spPr bwMode="auto">
          <a:xfrm>
            <a:off x="2121408" y="18909712"/>
            <a:ext cx="4550608" cy="1664288"/>
          </a:xfrm>
          <a:prstGeom prst="rect">
            <a:avLst/>
          </a:prstGeom>
          <a:solidFill>
            <a:srgbClr val="095A82"/>
          </a:solidFill>
          <a:ln w="28575" cap="flat" cmpd="sng" algn="ctr">
            <a:noFill/>
            <a:prstDash val="solid"/>
            <a:round/>
            <a:headEnd type="none" w="sm" len="sm"/>
            <a:tailEnd type="none" w="sm" len="sm"/>
          </a:ln>
          <a:effectLst>
            <a:innerShdw blurRad="63500" dist="50800" dir="16200000">
              <a:schemeClr val="tx1">
                <a:lumMod val="50000"/>
                <a:alpha val="20000"/>
              </a:schemeClr>
            </a:innerShdw>
          </a:effectLst>
        </p:spPr>
        <p:txBody>
          <a:bodyPr vert="horz" wrap="square" lIns="365760" tIns="182880" rIns="365760" bIns="182880" numCol="1" rtlCol="0" anchor="t" anchorCtr="0" compatLnSpc="1">
            <a:prstTxWarp prst="textNoShape">
              <a:avLst/>
            </a:prstTxWarp>
          </a:bodyPr>
          <a:lstStyle/>
          <a:p>
            <a:pPr marL="0" marR="0" indent="0" algn="ctr" defTabSz="685800" rtl="0" eaLnBrk="1" fontAlgn="base" latinLnBrk="0" hangingPunct="1">
              <a:lnSpc>
                <a:spcPct val="100000"/>
              </a:lnSpc>
              <a:spcBef>
                <a:spcPct val="20000"/>
              </a:spcBef>
              <a:spcAft>
                <a:spcPct val="0"/>
              </a:spcAft>
              <a:buClr>
                <a:srgbClr val="FF0000"/>
              </a:buClr>
              <a:buSzTx/>
              <a:buFont typeface="Arial" pitchFamily="34" charset="0"/>
              <a:buNone/>
              <a:tabLst/>
            </a:pPr>
            <a:endParaRPr kumimoji="0" lang="en-US" sz="5400" b="0" i="0" u="none" strike="noStrike" cap="none" normalizeH="0" baseline="0" dirty="0">
              <a:ln>
                <a:noFill/>
              </a:ln>
              <a:solidFill>
                <a:schemeClr val="tx1"/>
              </a:solidFill>
              <a:effectLst/>
              <a:latin typeface="+mj-lt"/>
              <a:cs typeface="Open Sans" panose="020B0606030504020204" pitchFamily="34" charset="0"/>
            </a:endParaRPr>
          </a:p>
        </p:txBody>
      </p:sp>
      <p:sp>
        <p:nvSpPr>
          <p:cNvPr id="51" name="Rectangle 50"/>
          <p:cNvSpPr/>
          <p:nvPr userDrawn="1"/>
        </p:nvSpPr>
        <p:spPr>
          <a:xfrm>
            <a:off x="9070978" y="495304"/>
            <a:ext cx="26920820" cy="187070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0" i="0" dirty="0">
              <a:latin typeface="+mj-lt"/>
            </a:endParaRPr>
          </a:p>
        </p:txBody>
      </p:sp>
      <p:sp>
        <p:nvSpPr>
          <p:cNvPr id="3" name="Rectangle 2"/>
          <p:cNvSpPr/>
          <p:nvPr userDrawn="1"/>
        </p:nvSpPr>
        <p:spPr>
          <a:xfrm>
            <a:off x="1280838" y="1588736"/>
            <a:ext cx="182876" cy="1497464"/>
          </a:xfrm>
          <a:prstGeom prst="rect">
            <a:avLst/>
          </a:prstGeom>
          <a:solidFill>
            <a:srgbClr val="0D80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0" i="0">
              <a:latin typeface="+mj-lt"/>
            </a:endParaRPr>
          </a:p>
        </p:txBody>
      </p:sp>
      <p:sp>
        <p:nvSpPr>
          <p:cNvPr id="115" name="Rectangle 114"/>
          <p:cNvSpPr/>
          <p:nvPr userDrawn="1"/>
        </p:nvSpPr>
        <p:spPr>
          <a:xfrm>
            <a:off x="9070978" y="18351896"/>
            <a:ext cx="26920820" cy="850504"/>
          </a:xfrm>
          <a:prstGeom prst="rect">
            <a:avLst/>
          </a:prstGeom>
          <a:solidFill>
            <a:srgbClr val="095A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0" i="0">
              <a:latin typeface="+mj-lt"/>
            </a:endParaRPr>
          </a:p>
        </p:txBody>
      </p:sp>
      <p:sp>
        <p:nvSpPr>
          <p:cNvPr id="117" name="Rectangle 116"/>
          <p:cNvSpPr/>
          <p:nvPr userDrawn="1"/>
        </p:nvSpPr>
        <p:spPr>
          <a:xfrm>
            <a:off x="9070978" y="485828"/>
            <a:ext cx="26920820" cy="850504"/>
          </a:xfrm>
          <a:prstGeom prst="rect">
            <a:avLst/>
          </a:prstGeom>
          <a:solidFill>
            <a:srgbClr val="095A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0" i="0">
              <a:latin typeface="+mj-lt"/>
            </a:endParaRPr>
          </a:p>
        </p:txBody>
      </p:sp>
      <p:sp>
        <p:nvSpPr>
          <p:cNvPr id="118" name="Content Placeholder 1"/>
          <p:cNvSpPr>
            <a:spLocks noGrp="1"/>
          </p:cNvSpPr>
          <p:nvPr userDrawn="1">
            <p:ph sz="half" idx="1"/>
          </p:nvPr>
        </p:nvSpPr>
        <p:spPr>
          <a:xfrm>
            <a:off x="9324598" y="1713148"/>
            <a:ext cx="26157980" cy="6653952"/>
          </a:xfrm>
          <a:prstGeom prst="rect">
            <a:avLst/>
          </a:prstGeom>
        </p:spPr>
        <p:txBody>
          <a:bodyPr/>
          <a:lstStyle>
            <a:lvl1pPr>
              <a:buClr>
                <a:srgbClr val="095A82"/>
              </a:buClr>
              <a:defRPr sz="7200" b="0" i="0">
                <a:solidFill>
                  <a:srgbClr val="5F5F5F"/>
                </a:solidFill>
                <a:latin typeface="+mj-lt"/>
              </a:defRPr>
            </a:lvl1pPr>
            <a:lvl2pPr>
              <a:buClr>
                <a:srgbClr val="095A82"/>
              </a:buClr>
              <a:defRPr sz="7200" b="0" i="0">
                <a:solidFill>
                  <a:srgbClr val="5F5F5F"/>
                </a:solidFill>
                <a:latin typeface="+mj-lt"/>
              </a:defRPr>
            </a:lvl2pPr>
            <a:lvl3pPr>
              <a:buClr>
                <a:srgbClr val="095A82"/>
              </a:buClr>
              <a:defRPr sz="7200" b="0" i="0">
                <a:solidFill>
                  <a:srgbClr val="5F5F5F"/>
                </a:solidFill>
                <a:latin typeface="+mj-lt"/>
              </a:defRPr>
            </a:lvl3pPr>
            <a:lvl4pPr>
              <a:buClr>
                <a:srgbClr val="095A82"/>
              </a:buClr>
              <a:defRPr sz="6400" b="0" i="0">
                <a:solidFill>
                  <a:srgbClr val="5F5F5F"/>
                </a:solidFill>
                <a:latin typeface="+mj-lt"/>
              </a:defRPr>
            </a:lvl4pPr>
            <a:lvl5pPr>
              <a:buClr>
                <a:srgbClr val="095A82"/>
              </a:buClr>
              <a:defRPr sz="5600" b="0" i="0">
                <a:solidFill>
                  <a:srgbClr val="5F5F5F"/>
                </a:solidFill>
                <a:latin typeface="+mj-lt"/>
              </a:defRPr>
            </a:lvl5pPr>
            <a:lvl6pPr>
              <a:defRPr sz="7200"/>
            </a:lvl6pPr>
            <a:lvl7pPr>
              <a:defRPr sz="7200"/>
            </a:lvl7pPr>
            <a:lvl8pPr>
              <a:defRPr sz="7200"/>
            </a:lvl8pPr>
            <a:lvl9pPr>
              <a:defRPr sz="7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8" name="Rectangle 37"/>
          <p:cNvSpPr/>
          <p:nvPr userDrawn="1"/>
        </p:nvSpPr>
        <p:spPr bwMode="auto">
          <a:xfrm>
            <a:off x="2121408" y="18909712"/>
            <a:ext cx="4550608" cy="1664288"/>
          </a:xfrm>
          <a:prstGeom prst="rect">
            <a:avLst/>
          </a:prstGeom>
          <a:solidFill>
            <a:srgbClr val="095A82"/>
          </a:solidFill>
          <a:ln w="9525" cap="flat" cmpd="sng" algn="ctr">
            <a:solidFill>
              <a:schemeClr val="bg1"/>
            </a:solidFill>
            <a:prstDash val="solid"/>
            <a:round/>
            <a:headEnd type="none" w="sm" len="sm"/>
            <a:tailEnd type="none" w="sm" len="sm"/>
          </a:ln>
          <a:effectLst/>
        </p:spPr>
        <p:txBody>
          <a:bodyPr vert="horz" wrap="square" lIns="365760" tIns="182880" rIns="365760" bIns="182880" numCol="1" rtlCol="0" anchor="t" anchorCtr="0" compatLnSpc="1">
            <a:prstTxWarp prst="textNoShape">
              <a:avLst/>
            </a:prstTxWarp>
          </a:bodyPr>
          <a:lstStyle/>
          <a:p>
            <a:pPr marL="0" marR="0" indent="0" algn="ctr" defTabSz="685800" rtl="0" eaLnBrk="1" fontAlgn="base" latinLnBrk="0" hangingPunct="1">
              <a:lnSpc>
                <a:spcPct val="100000"/>
              </a:lnSpc>
              <a:spcBef>
                <a:spcPct val="20000"/>
              </a:spcBef>
              <a:spcAft>
                <a:spcPct val="0"/>
              </a:spcAft>
              <a:buClr>
                <a:srgbClr val="FF0000"/>
              </a:buClr>
              <a:buSzTx/>
              <a:buFont typeface="Arial" pitchFamily="34" charset="0"/>
              <a:buNone/>
              <a:tabLst/>
            </a:pPr>
            <a:endParaRPr kumimoji="0" lang="en-US" sz="5400" b="0" i="0" u="none" strike="noStrike" cap="none" normalizeH="0" baseline="0" dirty="0">
              <a:ln>
                <a:noFill/>
              </a:ln>
              <a:solidFill>
                <a:schemeClr val="tx1"/>
              </a:solidFill>
              <a:effectLst/>
              <a:latin typeface="+mj-lt"/>
              <a:cs typeface="Open Sans" panose="020B0606030504020204" pitchFamily="34" charset="0"/>
            </a:endParaRPr>
          </a:p>
        </p:txBody>
      </p:sp>
      <p:pic>
        <p:nvPicPr>
          <p:cNvPr id="39" name="Picture 3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854040" y="19351720"/>
            <a:ext cx="3085344" cy="780272"/>
          </a:xfrm>
          <a:prstGeom prst="rect">
            <a:avLst/>
          </a:prstGeom>
        </p:spPr>
      </p:pic>
      <p:sp>
        <p:nvSpPr>
          <p:cNvPr id="37" name="Slide_Copyright"/>
          <p:cNvSpPr>
            <a:spLocks noChangeArrowheads="1"/>
          </p:cNvSpPr>
          <p:nvPr userDrawn="1"/>
        </p:nvSpPr>
        <p:spPr bwMode="auto">
          <a:xfrm>
            <a:off x="23629052" y="19351724"/>
            <a:ext cx="12654848" cy="911136"/>
          </a:xfrm>
          <a:prstGeom prst="rect">
            <a:avLst/>
          </a:prstGeom>
          <a:noFill/>
          <a:ln w="9525">
            <a:noFill/>
            <a:miter lim="800000"/>
            <a:headEnd/>
            <a:tailEnd/>
          </a:ln>
          <a:effectLst/>
        </p:spPr>
        <p:txBody>
          <a:bodyPr wrap="none" lIns="365696" tIns="182848" rIns="365696" bIns="182848" anchor="ctr"/>
          <a:lstStyle/>
          <a:p>
            <a:pPr algn="r">
              <a:defRPr/>
            </a:pPr>
            <a:r>
              <a:rPr lang="en-US" sz="3300" b="0" i="0" dirty="0">
                <a:solidFill>
                  <a:srgbClr val="9F9F9F"/>
                </a:solidFill>
                <a:latin typeface="+mj-lt"/>
                <a:cs typeface="Open Sans" panose="020B0606030504020204" pitchFamily="34" charset="0"/>
              </a:rPr>
              <a:t>Copyright © 2017, edureka and/or its affiliates. All rights reserved.</a:t>
            </a:r>
          </a:p>
        </p:txBody>
      </p:sp>
      <p:sp>
        <p:nvSpPr>
          <p:cNvPr id="14" name="Oval 13"/>
          <p:cNvSpPr/>
          <p:nvPr userDrawn="1"/>
        </p:nvSpPr>
        <p:spPr>
          <a:xfrm>
            <a:off x="1607412" y="4669896"/>
            <a:ext cx="1145976" cy="1145976"/>
          </a:xfrm>
          <a:prstGeom prst="ellipse">
            <a:avLst/>
          </a:prstGeom>
          <a:solidFill>
            <a:schemeClr val="bg1"/>
          </a:solidFill>
          <a:ln w="9525">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0" i="0">
              <a:latin typeface="+mj-lt"/>
            </a:endParaRPr>
          </a:p>
        </p:txBody>
      </p:sp>
      <p:sp>
        <p:nvSpPr>
          <p:cNvPr id="55" name="Oval 54"/>
          <p:cNvSpPr/>
          <p:nvPr userDrawn="1"/>
        </p:nvSpPr>
        <p:spPr>
          <a:xfrm>
            <a:off x="1607412" y="9128160"/>
            <a:ext cx="1145976" cy="1145976"/>
          </a:xfrm>
          <a:prstGeom prst="ellipse">
            <a:avLst/>
          </a:prstGeom>
          <a:noFill/>
          <a:ln w="9525">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0" i="0">
              <a:latin typeface="+mj-lt"/>
            </a:endParaRPr>
          </a:p>
        </p:txBody>
      </p:sp>
      <p:sp>
        <p:nvSpPr>
          <p:cNvPr id="60" name="Oval 59"/>
          <p:cNvSpPr/>
          <p:nvPr userDrawn="1"/>
        </p:nvSpPr>
        <p:spPr>
          <a:xfrm>
            <a:off x="1607412" y="6899028"/>
            <a:ext cx="1145976" cy="1145976"/>
          </a:xfrm>
          <a:prstGeom prst="ellipse">
            <a:avLst/>
          </a:prstGeom>
          <a:noFill/>
          <a:ln w="9525">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0" i="0">
              <a:latin typeface="+mj-lt"/>
            </a:endParaRPr>
          </a:p>
        </p:txBody>
      </p:sp>
      <p:cxnSp>
        <p:nvCxnSpPr>
          <p:cNvPr id="18" name="Straight Connector 17"/>
          <p:cNvCxnSpPr>
            <a:stCxn id="14" idx="4"/>
          </p:cNvCxnSpPr>
          <p:nvPr userDrawn="1"/>
        </p:nvCxnSpPr>
        <p:spPr>
          <a:xfrm>
            <a:off x="2180400" y="5815874"/>
            <a:ext cx="0" cy="1083156"/>
          </a:xfrm>
          <a:prstGeom prst="line">
            <a:avLst/>
          </a:prstGeom>
          <a:ln w="9525">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userDrawn="1"/>
        </p:nvCxnSpPr>
        <p:spPr>
          <a:xfrm>
            <a:off x="2180400" y="8045006"/>
            <a:ext cx="0" cy="1083156"/>
          </a:xfrm>
          <a:prstGeom prst="line">
            <a:avLst/>
          </a:prstGeom>
          <a:ln w="9525">
            <a:solidFill>
              <a:schemeClr val="bg1"/>
            </a:solidFill>
            <a:prstDash val="sysDash"/>
          </a:ln>
        </p:spPr>
        <p:style>
          <a:lnRef idx="1">
            <a:schemeClr val="accent1"/>
          </a:lnRef>
          <a:fillRef idx="0">
            <a:schemeClr val="accent1"/>
          </a:fillRef>
          <a:effectRef idx="0">
            <a:schemeClr val="accent1"/>
          </a:effectRef>
          <a:fontRef idx="minor">
            <a:schemeClr val="tx1"/>
          </a:fontRef>
        </p:style>
      </p:cxnSp>
      <p:sp>
        <p:nvSpPr>
          <p:cNvPr id="20" name="TextBox 19"/>
          <p:cNvSpPr txBox="1"/>
          <p:nvPr userDrawn="1"/>
        </p:nvSpPr>
        <p:spPr>
          <a:xfrm>
            <a:off x="1649188" y="4725634"/>
            <a:ext cx="497252" cy="830997"/>
          </a:xfrm>
          <a:prstGeom prst="rect">
            <a:avLst/>
          </a:prstGeom>
          <a:noFill/>
        </p:spPr>
        <p:txBody>
          <a:bodyPr wrap="none" rtlCol="0">
            <a:spAutoFit/>
          </a:bodyPr>
          <a:lstStyle/>
          <a:p>
            <a:r>
              <a:rPr lang="en-US" sz="4800" b="0" i="0" dirty="0">
                <a:solidFill>
                  <a:srgbClr val="095A82"/>
                </a:solidFill>
                <a:latin typeface="+mj-lt"/>
                <a:cs typeface="Open Sans" panose="020B0606030504020204" pitchFamily="34" charset="0"/>
              </a:rPr>
              <a:t>1</a:t>
            </a:r>
            <a:endParaRPr lang="en-IN" sz="4800" b="0" i="0" dirty="0">
              <a:solidFill>
                <a:srgbClr val="095A82"/>
              </a:solidFill>
              <a:latin typeface="+mj-lt"/>
              <a:cs typeface="Open Sans" panose="020B0606030504020204" pitchFamily="34" charset="0"/>
            </a:endParaRPr>
          </a:p>
        </p:txBody>
      </p:sp>
      <p:sp>
        <p:nvSpPr>
          <p:cNvPr id="112" name="TextBox 111"/>
          <p:cNvSpPr txBox="1"/>
          <p:nvPr userDrawn="1"/>
        </p:nvSpPr>
        <p:spPr>
          <a:xfrm>
            <a:off x="1658388" y="6958950"/>
            <a:ext cx="497252" cy="830997"/>
          </a:xfrm>
          <a:prstGeom prst="rect">
            <a:avLst/>
          </a:prstGeom>
          <a:noFill/>
        </p:spPr>
        <p:txBody>
          <a:bodyPr wrap="none" rtlCol="0">
            <a:spAutoFit/>
          </a:bodyPr>
          <a:lstStyle/>
          <a:p>
            <a:r>
              <a:rPr lang="en-US" sz="4800" b="0" i="0" dirty="0">
                <a:solidFill>
                  <a:schemeClr val="bg1"/>
                </a:solidFill>
                <a:latin typeface="+mj-lt"/>
                <a:cs typeface="Open Sans" panose="020B0606030504020204" pitchFamily="34" charset="0"/>
              </a:rPr>
              <a:t>2</a:t>
            </a:r>
            <a:endParaRPr lang="en-IN" sz="4800" b="0" i="0" dirty="0">
              <a:solidFill>
                <a:schemeClr val="bg1"/>
              </a:solidFill>
              <a:latin typeface="+mj-lt"/>
              <a:cs typeface="Open Sans" panose="020B0606030504020204" pitchFamily="34" charset="0"/>
            </a:endParaRPr>
          </a:p>
        </p:txBody>
      </p:sp>
      <p:sp>
        <p:nvSpPr>
          <p:cNvPr id="113" name="TextBox 112"/>
          <p:cNvSpPr txBox="1"/>
          <p:nvPr userDrawn="1"/>
        </p:nvSpPr>
        <p:spPr>
          <a:xfrm>
            <a:off x="1649848" y="9185130"/>
            <a:ext cx="497252" cy="830997"/>
          </a:xfrm>
          <a:prstGeom prst="rect">
            <a:avLst/>
          </a:prstGeom>
          <a:noFill/>
        </p:spPr>
        <p:txBody>
          <a:bodyPr wrap="none" rtlCol="0">
            <a:spAutoFit/>
          </a:bodyPr>
          <a:lstStyle/>
          <a:p>
            <a:r>
              <a:rPr lang="en-US" sz="4800" b="0" i="0" dirty="0">
                <a:solidFill>
                  <a:schemeClr val="bg1"/>
                </a:solidFill>
                <a:latin typeface="+mj-lt"/>
                <a:cs typeface="Open Sans" panose="020B0606030504020204" pitchFamily="34" charset="0"/>
              </a:rPr>
              <a:t>3</a:t>
            </a:r>
            <a:endParaRPr lang="en-IN" sz="4800" b="0" i="0" dirty="0">
              <a:solidFill>
                <a:schemeClr val="bg1"/>
              </a:solidFill>
              <a:latin typeface="+mj-lt"/>
              <a:cs typeface="Open Sans" panose="020B0606030504020204" pitchFamily="34" charset="0"/>
            </a:endParaRPr>
          </a:p>
        </p:txBody>
      </p:sp>
    </p:spTree>
    <p:extLst>
      <p:ext uri="{BB962C8B-B14F-4D97-AF65-F5344CB8AC3E}">
        <p14:creationId xmlns:p14="http://schemas.microsoft.com/office/powerpoint/2010/main" val="44662039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4_Flow Guidlines">
    <p:spTree>
      <p:nvGrpSpPr>
        <p:cNvPr id="1" name=""/>
        <p:cNvGrpSpPr/>
        <p:nvPr/>
      </p:nvGrpSpPr>
      <p:grpSpPr>
        <a:xfrm>
          <a:off x="0" y="0"/>
          <a:ext cx="0" cy="0"/>
          <a:chOff x="0" y="0"/>
          <a:chExt cx="0" cy="0"/>
        </a:xfrm>
      </p:grpSpPr>
      <p:sp>
        <p:nvSpPr>
          <p:cNvPr id="4" name="Rectangle 3"/>
          <p:cNvSpPr/>
          <p:nvPr userDrawn="1"/>
        </p:nvSpPr>
        <p:spPr bwMode="gray">
          <a:xfrm>
            <a:off x="35991800" y="-69852"/>
            <a:ext cx="584200" cy="20561304"/>
          </a:xfrm>
          <a:prstGeom prst="rect">
            <a:avLst/>
          </a:prstGeom>
          <a:solidFill>
            <a:srgbClr val="DCE3E4"/>
          </a:solidFill>
          <a:ln w="9525" cap="flat" cmpd="sng" algn="ctr">
            <a:noFill/>
            <a:prstDash val="solid"/>
          </a:ln>
          <a:effectLst/>
        </p:spPr>
        <p:txBody>
          <a:bodyPr lIns="365696" tIns="182848" rIns="365696" bIns="182848" anchor="ctr"/>
          <a:lstStyle/>
          <a:p>
            <a:pPr algn="ctr" fontAlgn="auto">
              <a:spcBef>
                <a:spcPts val="0"/>
              </a:spcBef>
              <a:spcAft>
                <a:spcPts val="0"/>
              </a:spcAft>
              <a:defRPr/>
            </a:pPr>
            <a:endParaRPr b="0" i="0" kern="0" dirty="0">
              <a:solidFill>
                <a:srgbClr val="FFFFFF"/>
              </a:solidFill>
              <a:latin typeface="+mj-lt"/>
              <a:cs typeface="Open Sans" panose="020B0606030504020204" pitchFamily="34" charset="0"/>
            </a:endParaRPr>
          </a:p>
        </p:txBody>
      </p:sp>
      <p:sp>
        <p:nvSpPr>
          <p:cNvPr id="5" name="Rectangle 4"/>
          <p:cNvSpPr/>
          <p:nvPr userDrawn="1"/>
        </p:nvSpPr>
        <p:spPr bwMode="gray">
          <a:xfrm>
            <a:off x="4" y="-82552"/>
            <a:ext cx="584200" cy="20554952"/>
          </a:xfrm>
          <a:prstGeom prst="rect">
            <a:avLst/>
          </a:prstGeom>
          <a:solidFill>
            <a:srgbClr val="DCE3E4"/>
          </a:solidFill>
          <a:ln w="9525" cap="flat" cmpd="sng" algn="ctr">
            <a:noFill/>
            <a:prstDash val="solid"/>
          </a:ln>
          <a:effectLst/>
        </p:spPr>
        <p:txBody>
          <a:bodyPr lIns="365696" tIns="182848" rIns="365696" bIns="182848" anchor="ctr"/>
          <a:lstStyle/>
          <a:p>
            <a:pPr algn="ctr" fontAlgn="auto">
              <a:spcBef>
                <a:spcPts val="0"/>
              </a:spcBef>
              <a:spcAft>
                <a:spcPts val="0"/>
              </a:spcAft>
              <a:defRPr/>
            </a:pPr>
            <a:endParaRPr b="0" i="0" kern="0" dirty="0">
              <a:solidFill>
                <a:srgbClr val="FFFFFF"/>
              </a:solidFill>
              <a:latin typeface="+mj-lt"/>
              <a:cs typeface="Open Sans" panose="020B0606030504020204" pitchFamily="34" charset="0"/>
            </a:endParaRPr>
          </a:p>
        </p:txBody>
      </p:sp>
      <p:sp>
        <p:nvSpPr>
          <p:cNvPr id="6" name="Rectangle 5"/>
          <p:cNvSpPr/>
          <p:nvPr userDrawn="1"/>
        </p:nvSpPr>
        <p:spPr bwMode="gray">
          <a:xfrm>
            <a:off x="0" y="19202400"/>
            <a:ext cx="36576000" cy="1371600"/>
          </a:xfrm>
          <a:prstGeom prst="rect">
            <a:avLst/>
          </a:prstGeom>
          <a:solidFill>
            <a:srgbClr val="DCE3E4"/>
          </a:solidFill>
          <a:ln w="9525" cap="flat" cmpd="sng" algn="ctr">
            <a:noFill/>
            <a:prstDash val="solid"/>
          </a:ln>
          <a:effectLst/>
        </p:spPr>
        <p:txBody>
          <a:bodyPr lIns="365696" tIns="182848" rIns="365696" bIns="182848" anchor="ctr"/>
          <a:lstStyle/>
          <a:p>
            <a:pPr algn="ctr" fontAlgn="auto">
              <a:spcBef>
                <a:spcPts val="0"/>
              </a:spcBef>
              <a:spcAft>
                <a:spcPts val="0"/>
              </a:spcAft>
              <a:defRPr/>
            </a:pPr>
            <a:endParaRPr b="0" i="0" kern="0" dirty="0">
              <a:solidFill>
                <a:srgbClr val="FFFFFF"/>
              </a:solidFill>
              <a:latin typeface="+mj-lt"/>
              <a:cs typeface="Open Sans" panose="020B0606030504020204" pitchFamily="34" charset="0"/>
            </a:endParaRPr>
          </a:p>
        </p:txBody>
      </p:sp>
      <p:sp>
        <p:nvSpPr>
          <p:cNvPr id="7" name="Rectangle 6"/>
          <p:cNvSpPr/>
          <p:nvPr userDrawn="1"/>
        </p:nvSpPr>
        <p:spPr bwMode="gray">
          <a:xfrm>
            <a:off x="0" y="-82546"/>
            <a:ext cx="36576000" cy="577852"/>
          </a:xfrm>
          <a:prstGeom prst="rect">
            <a:avLst/>
          </a:prstGeom>
          <a:solidFill>
            <a:srgbClr val="DCE3E4"/>
          </a:solidFill>
          <a:ln w="9525" cap="flat" cmpd="sng" algn="ctr">
            <a:noFill/>
            <a:prstDash val="solid"/>
          </a:ln>
          <a:effectLst/>
        </p:spPr>
        <p:txBody>
          <a:bodyPr lIns="365696" tIns="182848" rIns="365696" bIns="182848" anchor="ctr"/>
          <a:lstStyle/>
          <a:p>
            <a:pPr algn="ctr" fontAlgn="auto">
              <a:spcBef>
                <a:spcPts val="0"/>
              </a:spcBef>
              <a:spcAft>
                <a:spcPts val="0"/>
              </a:spcAft>
              <a:defRPr/>
            </a:pPr>
            <a:endParaRPr b="0" i="0" kern="0" dirty="0">
              <a:solidFill>
                <a:srgbClr val="FFFFFF"/>
              </a:solidFill>
              <a:latin typeface="+mj-lt"/>
              <a:cs typeface="Open Sans" panose="020B0606030504020204" pitchFamily="34" charset="0"/>
            </a:endParaRPr>
          </a:p>
        </p:txBody>
      </p:sp>
      <p:sp>
        <p:nvSpPr>
          <p:cNvPr id="2" name="Rectangle 1"/>
          <p:cNvSpPr/>
          <p:nvPr userDrawn="1"/>
        </p:nvSpPr>
        <p:spPr>
          <a:xfrm>
            <a:off x="584206" y="495304"/>
            <a:ext cx="8486772" cy="18707096"/>
          </a:xfrm>
          <a:prstGeom prst="rect">
            <a:avLst/>
          </a:prstGeom>
          <a:solidFill>
            <a:srgbClr val="095A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0" i="0" dirty="0">
              <a:latin typeface="+mj-lt"/>
            </a:endParaRPr>
          </a:p>
        </p:txBody>
      </p:sp>
      <p:sp>
        <p:nvSpPr>
          <p:cNvPr id="12" name="Rectangle 11"/>
          <p:cNvSpPr/>
          <p:nvPr userDrawn="1"/>
        </p:nvSpPr>
        <p:spPr bwMode="auto">
          <a:xfrm>
            <a:off x="2121408" y="18909712"/>
            <a:ext cx="4550608" cy="1664288"/>
          </a:xfrm>
          <a:prstGeom prst="rect">
            <a:avLst/>
          </a:prstGeom>
          <a:solidFill>
            <a:srgbClr val="095A82"/>
          </a:solidFill>
          <a:ln w="28575" cap="flat" cmpd="sng" algn="ctr">
            <a:noFill/>
            <a:prstDash val="solid"/>
            <a:round/>
            <a:headEnd type="none" w="sm" len="sm"/>
            <a:tailEnd type="none" w="sm" len="sm"/>
          </a:ln>
          <a:effectLst>
            <a:innerShdw blurRad="63500" dist="50800" dir="16200000">
              <a:schemeClr val="tx1">
                <a:lumMod val="50000"/>
                <a:alpha val="20000"/>
              </a:schemeClr>
            </a:innerShdw>
          </a:effectLst>
        </p:spPr>
        <p:txBody>
          <a:bodyPr vert="horz" wrap="square" lIns="365760" tIns="182880" rIns="365760" bIns="182880" numCol="1" rtlCol="0" anchor="t" anchorCtr="0" compatLnSpc="1">
            <a:prstTxWarp prst="textNoShape">
              <a:avLst/>
            </a:prstTxWarp>
          </a:bodyPr>
          <a:lstStyle/>
          <a:p>
            <a:pPr marL="0" marR="0" indent="0" algn="ctr" defTabSz="685800" rtl="0" eaLnBrk="1" fontAlgn="base" latinLnBrk="0" hangingPunct="1">
              <a:lnSpc>
                <a:spcPct val="100000"/>
              </a:lnSpc>
              <a:spcBef>
                <a:spcPct val="20000"/>
              </a:spcBef>
              <a:spcAft>
                <a:spcPct val="0"/>
              </a:spcAft>
              <a:buClr>
                <a:srgbClr val="FF0000"/>
              </a:buClr>
              <a:buSzTx/>
              <a:buFont typeface="Arial" pitchFamily="34" charset="0"/>
              <a:buNone/>
              <a:tabLst/>
            </a:pPr>
            <a:endParaRPr kumimoji="0" lang="en-US" sz="5400" b="0" i="0" u="none" strike="noStrike" cap="none" normalizeH="0" baseline="0" dirty="0">
              <a:ln>
                <a:noFill/>
              </a:ln>
              <a:solidFill>
                <a:schemeClr val="tx1"/>
              </a:solidFill>
              <a:effectLst/>
              <a:latin typeface="+mj-lt"/>
              <a:cs typeface="Open Sans" panose="020B0606030504020204" pitchFamily="34" charset="0"/>
            </a:endParaRPr>
          </a:p>
        </p:txBody>
      </p:sp>
      <p:sp>
        <p:nvSpPr>
          <p:cNvPr id="51" name="Rectangle 50"/>
          <p:cNvSpPr/>
          <p:nvPr userDrawn="1"/>
        </p:nvSpPr>
        <p:spPr>
          <a:xfrm>
            <a:off x="9070978" y="495304"/>
            <a:ext cx="26920820" cy="187070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0" i="0" dirty="0">
              <a:latin typeface="+mj-lt"/>
            </a:endParaRPr>
          </a:p>
        </p:txBody>
      </p:sp>
      <p:sp>
        <p:nvSpPr>
          <p:cNvPr id="3" name="Rectangle 2"/>
          <p:cNvSpPr/>
          <p:nvPr userDrawn="1"/>
        </p:nvSpPr>
        <p:spPr>
          <a:xfrm>
            <a:off x="1280838" y="1588736"/>
            <a:ext cx="182876" cy="1497464"/>
          </a:xfrm>
          <a:prstGeom prst="rect">
            <a:avLst/>
          </a:prstGeom>
          <a:solidFill>
            <a:srgbClr val="0D80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0" i="0">
              <a:latin typeface="+mj-lt"/>
            </a:endParaRPr>
          </a:p>
        </p:txBody>
      </p:sp>
      <p:sp>
        <p:nvSpPr>
          <p:cNvPr id="115" name="Rectangle 114"/>
          <p:cNvSpPr/>
          <p:nvPr userDrawn="1"/>
        </p:nvSpPr>
        <p:spPr>
          <a:xfrm>
            <a:off x="9070978" y="18351896"/>
            <a:ext cx="26920820" cy="850504"/>
          </a:xfrm>
          <a:prstGeom prst="rect">
            <a:avLst/>
          </a:prstGeom>
          <a:solidFill>
            <a:srgbClr val="095A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0" i="0">
              <a:latin typeface="+mj-lt"/>
            </a:endParaRPr>
          </a:p>
        </p:txBody>
      </p:sp>
      <p:sp>
        <p:nvSpPr>
          <p:cNvPr id="117" name="Rectangle 116"/>
          <p:cNvSpPr/>
          <p:nvPr userDrawn="1"/>
        </p:nvSpPr>
        <p:spPr>
          <a:xfrm>
            <a:off x="9070978" y="485828"/>
            <a:ext cx="26920820" cy="850504"/>
          </a:xfrm>
          <a:prstGeom prst="rect">
            <a:avLst/>
          </a:prstGeom>
          <a:solidFill>
            <a:srgbClr val="095A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0" i="0">
              <a:latin typeface="+mj-lt"/>
            </a:endParaRPr>
          </a:p>
        </p:txBody>
      </p:sp>
      <p:sp>
        <p:nvSpPr>
          <p:cNvPr id="118" name="Content Placeholder 1"/>
          <p:cNvSpPr>
            <a:spLocks noGrp="1"/>
          </p:cNvSpPr>
          <p:nvPr userDrawn="1">
            <p:ph sz="half" idx="1"/>
          </p:nvPr>
        </p:nvSpPr>
        <p:spPr>
          <a:xfrm>
            <a:off x="9324598" y="1713148"/>
            <a:ext cx="26157980" cy="6653952"/>
          </a:xfrm>
          <a:prstGeom prst="rect">
            <a:avLst/>
          </a:prstGeom>
        </p:spPr>
        <p:txBody>
          <a:bodyPr/>
          <a:lstStyle>
            <a:lvl1pPr>
              <a:buClr>
                <a:srgbClr val="095A82"/>
              </a:buClr>
              <a:defRPr sz="7200" b="0" i="0">
                <a:solidFill>
                  <a:srgbClr val="5F5F5F"/>
                </a:solidFill>
                <a:latin typeface="+mj-lt"/>
              </a:defRPr>
            </a:lvl1pPr>
            <a:lvl2pPr>
              <a:buClr>
                <a:srgbClr val="095A82"/>
              </a:buClr>
              <a:defRPr sz="7200" b="0" i="0">
                <a:solidFill>
                  <a:srgbClr val="5F5F5F"/>
                </a:solidFill>
                <a:latin typeface="+mj-lt"/>
              </a:defRPr>
            </a:lvl2pPr>
            <a:lvl3pPr>
              <a:buClr>
                <a:srgbClr val="095A82"/>
              </a:buClr>
              <a:defRPr sz="7200" b="0" i="0">
                <a:solidFill>
                  <a:srgbClr val="5F5F5F"/>
                </a:solidFill>
                <a:latin typeface="+mj-lt"/>
              </a:defRPr>
            </a:lvl3pPr>
            <a:lvl4pPr>
              <a:buClr>
                <a:srgbClr val="095A82"/>
              </a:buClr>
              <a:defRPr sz="6400" b="0" i="0">
                <a:solidFill>
                  <a:srgbClr val="5F5F5F"/>
                </a:solidFill>
                <a:latin typeface="+mj-lt"/>
              </a:defRPr>
            </a:lvl4pPr>
            <a:lvl5pPr>
              <a:buClr>
                <a:srgbClr val="095A82"/>
              </a:buClr>
              <a:defRPr sz="5600" b="0" i="0">
                <a:solidFill>
                  <a:srgbClr val="5F5F5F"/>
                </a:solidFill>
                <a:latin typeface="+mj-lt"/>
              </a:defRPr>
            </a:lvl5pPr>
            <a:lvl6pPr>
              <a:defRPr sz="7200"/>
            </a:lvl6pPr>
            <a:lvl7pPr>
              <a:defRPr sz="7200"/>
            </a:lvl7pPr>
            <a:lvl8pPr>
              <a:defRPr sz="7200"/>
            </a:lvl8pPr>
            <a:lvl9pPr>
              <a:defRPr sz="7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8" name="Rectangle 37"/>
          <p:cNvSpPr/>
          <p:nvPr userDrawn="1"/>
        </p:nvSpPr>
        <p:spPr bwMode="auto">
          <a:xfrm>
            <a:off x="2121408" y="18909712"/>
            <a:ext cx="4550608" cy="1664288"/>
          </a:xfrm>
          <a:prstGeom prst="rect">
            <a:avLst/>
          </a:prstGeom>
          <a:solidFill>
            <a:srgbClr val="095A82"/>
          </a:solidFill>
          <a:ln w="9525" cap="flat" cmpd="sng" algn="ctr">
            <a:solidFill>
              <a:schemeClr val="bg1"/>
            </a:solidFill>
            <a:prstDash val="solid"/>
            <a:round/>
            <a:headEnd type="none" w="sm" len="sm"/>
            <a:tailEnd type="none" w="sm" len="sm"/>
          </a:ln>
          <a:effectLst/>
        </p:spPr>
        <p:txBody>
          <a:bodyPr vert="horz" wrap="square" lIns="365760" tIns="182880" rIns="365760" bIns="182880" numCol="1" rtlCol="0" anchor="t" anchorCtr="0" compatLnSpc="1">
            <a:prstTxWarp prst="textNoShape">
              <a:avLst/>
            </a:prstTxWarp>
          </a:bodyPr>
          <a:lstStyle/>
          <a:p>
            <a:pPr marL="0" marR="0" indent="0" algn="ctr" defTabSz="685800" rtl="0" eaLnBrk="1" fontAlgn="base" latinLnBrk="0" hangingPunct="1">
              <a:lnSpc>
                <a:spcPct val="100000"/>
              </a:lnSpc>
              <a:spcBef>
                <a:spcPct val="20000"/>
              </a:spcBef>
              <a:spcAft>
                <a:spcPct val="0"/>
              </a:spcAft>
              <a:buClr>
                <a:srgbClr val="FF0000"/>
              </a:buClr>
              <a:buSzTx/>
              <a:buFont typeface="Arial" pitchFamily="34" charset="0"/>
              <a:buNone/>
              <a:tabLst/>
            </a:pPr>
            <a:endParaRPr kumimoji="0" lang="en-US" sz="5400" b="0" i="0" u="none" strike="noStrike" cap="none" normalizeH="0" baseline="0" dirty="0">
              <a:ln>
                <a:noFill/>
              </a:ln>
              <a:solidFill>
                <a:schemeClr val="tx1"/>
              </a:solidFill>
              <a:effectLst/>
              <a:latin typeface="+mj-lt"/>
              <a:cs typeface="Open Sans" panose="020B0606030504020204" pitchFamily="34" charset="0"/>
            </a:endParaRPr>
          </a:p>
        </p:txBody>
      </p:sp>
      <p:pic>
        <p:nvPicPr>
          <p:cNvPr id="39" name="Picture 3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854040" y="19351720"/>
            <a:ext cx="3085344" cy="780272"/>
          </a:xfrm>
          <a:prstGeom prst="rect">
            <a:avLst/>
          </a:prstGeom>
        </p:spPr>
      </p:pic>
      <p:sp>
        <p:nvSpPr>
          <p:cNvPr id="37" name="Slide_Copyright"/>
          <p:cNvSpPr>
            <a:spLocks noChangeArrowheads="1"/>
          </p:cNvSpPr>
          <p:nvPr userDrawn="1"/>
        </p:nvSpPr>
        <p:spPr bwMode="auto">
          <a:xfrm>
            <a:off x="23629052" y="19351724"/>
            <a:ext cx="12654848" cy="911136"/>
          </a:xfrm>
          <a:prstGeom prst="rect">
            <a:avLst/>
          </a:prstGeom>
          <a:noFill/>
          <a:ln w="9525">
            <a:noFill/>
            <a:miter lim="800000"/>
            <a:headEnd/>
            <a:tailEnd/>
          </a:ln>
          <a:effectLst/>
        </p:spPr>
        <p:txBody>
          <a:bodyPr wrap="none" lIns="365696" tIns="182848" rIns="365696" bIns="182848" anchor="ctr"/>
          <a:lstStyle/>
          <a:p>
            <a:pPr algn="r">
              <a:defRPr/>
            </a:pPr>
            <a:r>
              <a:rPr lang="en-US" sz="3300" b="0" i="0" dirty="0">
                <a:solidFill>
                  <a:srgbClr val="9F9F9F"/>
                </a:solidFill>
                <a:latin typeface="+mj-lt"/>
                <a:cs typeface="Open Sans" panose="020B0606030504020204" pitchFamily="34" charset="0"/>
              </a:rPr>
              <a:t>Copyright © 2017, edureka and/or its affiliates. All rights reserved.</a:t>
            </a:r>
          </a:p>
        </p:txBody>
      </p:sp>
      <p:sp>
        <p:nvSpPr>
          <p:cNvPr id="14" name="Oval 13"/>
          <p:cNvSpPr/>
          <p:nvPr userDrawn="1"/>
        </p:nvSpPr>
        <p:spPr>
          <a:xfrm>
            <a:off x="1607412" y="4669896"/>
            <a:ext cx="1145976" cy="1145976"/>
          </a:xfrm>
          <a:prstGeom prst="ellipse">
            <a:avLst/>
          </a:prstGeom>
          <a:noFill/>
          <a:ln w="9525">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0" i="0">
              <a:latin typeface="+mj-lt"/>
            </a:endParaRPr>
          </a:p>
        </p:txBody>
      </p:sp>
      <p:sp>
        <p:nvSpPr>
          <p:cNvPr id="55" name="Oval 54"/>
          <p:cNvSpPr/>
          <p:nvPr userDrawn="1"/>
        </p:nvSpPr>
        <p:spPr>
          <a:xfrm>
            <a:off x="1607412" y="9128160"/>
            <a:ext cx="1145976" cy="1145976"/>
          </a:xfrm>
          <a:prstGeom prst="ellipse">
            <a:avLst/>
          </a:prstGeom>
          <a:noFill/>
          <a:ln w="9525">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0" i="0">
              <a:latin typeface="+mj-lt"/>
            </a:endParaRPr>
          </a:p>
        </p:txBody>
      </p:sp>
      <p:sp>
        <p:nvSpPr>
          <p:cNvPr id="60" name="Oval 59"/>
          <p:cNvSpPr/>
          <p:nvPr userDrawn="1"/>
        </p:nvSpPr>
        <p:spPr>
          <a:xfrm>
            <a:off x="1607412" y="6899028"/>
            <a:ext cx="1145976" cy="1145976"/>
          </a:xfrm>
          <a:prstGeom prst="ellipse">
            <a:avLst/>
          </a:prstGeom>
          <a:solidFill>
            <a:schemeClr val="bg1"/>
          </a:solidFill>
          <a:ln w="9525">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0" i="0">
              <a:latin typeface="+mj-lt"/>
            </a:endParaRPr>
          </a:p>
        </p:txBody>
      </p:sp>
      <p:cxnSp>
        <p:nvCxnSpPr>
          <p:cNvPr id="18" name="Straight Connector 17"/>
          <p:cNvCxnSpPr>
            <a:stCxn id="14" idx="4"/>
          </p:cNvCxnSpPr>
          <p:nvPr userDrawn="1"/>
        </p:nvCxnSpPr>
        <p:spPr>
          <a:xfrm>
            <a:off x="2180400" y="5815874"/>
            <a:ext cx="0" cy="1083156"/>
          </a:xfrm>
          <a:prstGeom prst="line">
            <a:avLst/>
          </a:prstGeom>
          <a:ln w="9525">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userDrawn="1"/>
        </p:nvCxnSpPr>
        <p:spPr>
          <a:xfrm>
            <a:off x="2180400" y="8045006"/>
            <a:ext cx="0" cy="1083156"/>
          </a:xfrm>
          <a:prstGeom prst="line">
            <a:avLst/>
          </a:prstGeom>
          <a:ln w="9525">
            <a:solidFill>
              <a:schemeClr val="bg1"/>
            </a:solidFill>
            <a:prstDash val="sysDash"/>
          </a:ln>
        </p:spPr>
        <p:style>
          <a:lnRef idx="1">
            <a:schemeClr val="accent1"/>
          </a:lnRef>
          <a:fillRef idx="0">
            <a:schemeClr val="accent1"/>
          </a:fillRef>
          <a:effectRef idx="0">
            <a:schemeClr val="accent1"/>
          </a:effectRef>
          <a:fontRef idx="minor">
            <a:schemeClr val="tx1"/>
          </a:fontRef>
        </p:style>
      </p:cxnSp>
      <p:sp>
        <p:nvSpPr>
          <p:cNvPr id="20" name="TextBox 19"/>
          <p:cNvSpPr txBox="1"/>
          <p:nvPr userDrawn="1"/>
        </p:nvSpPr>
        <p:spPr>
          <a:xfrm>
            <a:off x="1674888" y="4725634"/>
            <a:ext cx="497252" cy="830997"/>
          </a:xfrm>
          <a:prstGeom prst="rect">
            <a:avLst/>
          </a:prstGeom>
          <a:noFill/>
        </p:spPr>
        <p:txBody>
          <a:bodyPr wrap="none" rtlCol="0">
            <a:spAutoFit/>
          </a:bodyPr>
          <a:lstStyle/>
          <a:p>
            <a:r>
              <a:rPr lang="en-US" sz="4800" b="0" i="0" dirty="0">
                <a:solidFill>
                  <a:schemeClr val="bg1"/>
                </a:solidFill>
                <a:latin typeface="+mj-lt"/>
                <a:cs typeface="Open Sans" panose="020B0606030504020204" pitchFamily="34" charset="0"/>
              </a:rPr>
              <a:t>1</a:t>
            </a:r>
            <a:endParaRPr lang="en-IN" sz="4800" b="0" i="0" dirty="0">
              <a:solidFill>
                <a:schemeClr val="bg1"/>
              </a:solidFill>
              <a:latin typeface="+mj-lt"/>
              <a:cs typeface="Open Sans" panose="020B0606030504020204" pitchFamily="34" charset="0"/>
            </a:endParaRPr>
          </a:p>
        </p:txBody>
      </p:sp>
      <p:sp>
        <p:nvSpPr>
          <p:cNvPr id="112" name="TextBox 111"/>
          <p:cNvSpPr txBox="1"/>
          <p:nvPr userDrawn="1"/>
        </p:nvSpPr>
        <p:spPr>
          <a:xfrm>
            <a:off x="1622924" y="6958950"/>
            <a:ext cx="497252" cy="830997"/>
          </a:xfrm>
          <a:prstGeom prst="rect">
            <a:avLst/>
          </a:prstGeom>
          <a:noFill/>
        </p:spPr>
        <p:txBody>
          <a:bodyPr wrap="none" rtlCol="0">
            <a:spAutoFit/>
          </a:bodyPr>
          <a:lstStyle/>
          <a:p>
            <a:r>
              <a:rPr lang="en-US" sz="4800" b="0" i="0" dirty="0">
                <a:solidFill>
                  <a:srgbClr val="095A82"/>
                </a:solidFill>
                <a:latin typeface="+mj-lt"/>
                <a:cs typeface="Open Sans" panose="020B0606030504020204" pitchFamily="34" charset="0"/>
              </a:rPr>
              <a:t>2</a:t>
            </a:r>
            <a:endParaRPr lang="en-IN" sz="4800" b="0" i="0" dirty="0">
              <a:solidFill>
                <a:srgbClr val="095A82"/>
              </a:solidFill>
              <a:latin typeface="+mj-lt"/>
              <a:cs typeface="Open Sans" panose="020B0606030504020204" pitchFamily="34" charset="0"/>
            </a:endParaRPr>
          </a:p>
        </p:txBody>
      </p:sp>
      <p:sp>
        <p:nvSpPr>
          <p:cNvPr id="113" name="TextBox 112"/>
          <p:cNvSpPr txBox="1"/>
          <p:nvPr userDrawn="1"/>
        </p:nvSpPr>
        <p:spPr>
          <a:xfrm>
            <a:off x="1649848" y="9185130"/>
            <a:ext cx="497252" cy="830997"/>
          </a:xfrm>
          <a:prstGeom prst="rect">
            <a:avLst/>
          </a:prstGeom>
          <a:noFill/>
        </p:spPr>
        <p:txBody>
          <a:bodyPr wrap="none" rtlCol="0">
            <a:spAutoFit/>
          </a:bodyPr>
          <a:lstStyle/>
          <a:p>
            <a:r>
              <a:rPr lang="en-US" sz="4800" b="0" i="0" dirty="0">
                <a:solidFill>
                  <a:schemeClr val="bg1"/>
                </a:solidFill>
                <a:latin typeface="+mj-lt"/>
                <a:cs typeface="Open Sans" panose="020B0606030504020204" pitchFamily="34" charset="0"/>
              </a:rPr>
              <a:t>3</a:t>
            </a:r>
            <a:endParaRPr lang="en-IN" sz="4800" b="0" i="0" dirty="0">
              <a:solidFill>
                <a:schemeClr val="bg1"/>
              </a:solidFill>
              <a:latin typeface="+mj-lt"/>
              <a:cs typeface="Open Sans" panose="020B0606030504020204" pitchFamily="34" charset="0"/>
            </a:endParaRPr>
          </a:p>
        </p:txBody>
      </p:sp>
    </p:spTree>
    <p:extLst>
      <p:ext uri="{BB962C8B-B14F-4D97-AF65-F5344CB8AC3E}">
        <p14:creationId xmlns:p14="http://schemas.microsoft.com/office/powerpoint/2010/main" val="332538095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5_Flow Guidlines">
    <p:spTree>
      <p:nvGrpSpPr>
        <p:cNvPr id="1" name=""/>
        <p:cNvGrpSpPr/>
        <p:nvPr/>
      </p:nvGrpSpPr>
      <p:grpSpPr>
        <a:xfrm>
          <a:off x="0" y="0"/>
          <a:ext cx="0" cy="0"/>
          <a:chOff x="0" y="0"/>
          <a:chExt cx="0" cy="0"/>
        </a:xfrm>
      </p:grpSpPr>
      <p:sp>
        <p:nvSpPr>
          <p:cNvPr id="60" name="Oval 59"/>
          <p:cNvSpPr/>
          <p:nvPr userDrawn="1"/>
        </p:nvSpPr>
        <p:spPr>
          <a:xfrm>
            <a:off x="1607412" y="9138196"/>
            <a:ext cx="1145976" cy="1145976"/>
          </a:xfrm>
          <a:prstGeom prst="ellipse">
            <a:avLst/>
          </a:prstGeom>
          <a:solidFill>
            <a:schemeClr val="bg1"/>
          </a:solidFill>
          <a:ln w="9525">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0" i="0">
              <a:latin typeface="+mj-lt"/>
            </a:endParaRPr>
          </a:p>
        </p:txBody>
      </p:sp>
      <p:sp>
        <p:nvSpPr>
          <p:cNvPr id="4" name="Rectangle 3"/>
          <p:cNvSpPr/>
          <p:nvPr userDrawn="1"/>
        </p:nvSpPr>
        <p:spPr bwMode="gray">
          <a:xfrm>
            <a:off x="35991800" y="-69852"/>
            <a:ext cx="584200" cy="20561304"/>
          </a:xfrm>
          <a:prstGeom prst="rect">
            <a:avLst/>
          </a:prstGeom>
          <a:solidFill>
            <a:srgbClr val="DCE3E4"/>
          </a:solidFill>
          <a:ln w="9525" cap="flat" cmpd="sng" algn="ctr">
            <a:noFill/>
            <a:prstDash val="solid"/>
          </a:ln>
          <a:effectLst/>
        </p:spPr>
        <p:txBody>
          <a:bodyPr lIns="365696" tIns="182848" rIns="365696" bIns="182848" anchor="ctr"/>
          <a:lstStyle/>
          <a:p>
            <a:pPr algn="ctr" fontAlgn="auto">
              <a:spcBef>
                <a:spcPts val="0"/>
              </a:spcBef>
              <a:spcAft>
                <a:spcPts val="0"/>
              </a:spcAft>
              <a:defRPr/>
            </a:pPr>
            <a:endParaRPr b="0" i="0" kern="0" dirty="0">
              <a:solidFill>
                <a:srgbClr val="FFFFFF"/>
              </a:solidFill>
              <a:latin typeface="+mj-lt"/>
              <a:cs typeface="Open Sans" panose="020B0606030504020204" pitchFamily="34" charset="0"/>
            </a:endParaRPr>
          </a:p>
        </p:txBody>
      </p:sp>
      <p:sp>
        <p:nvSpPr>
          <p:cNvPr id="5" name="Rectangle 4"/>
          <p:cNvSpPr/>
          <p:nvPr userDrawn="1"/>
        </p:nvSpPr>
        <p:spPr bwMode="gray">
          <a:xfrm>
            <a:off x="4" y="-82552"/>
            <a:ext cx="584200" cy="20554952"/>
          </a:xfrm>
          <a:prstGeom prst="rect">
            <a:avLst/>
          </a:prstGeom>
          <a:solidFill>
            <a:srgbClr val="DCE3E4"/>
          </a:solidFill>
          <a:ln w="9525" cap="flat" cmpd="sng" algn="ctr">
            <a:noFill/>
            <a:prstDash val="solid"/>
          </a:ln>
          <a:effectLst/>
        </p:spPr>
        <p:txBody>
          <a:bodyPr lIns="365696" tIns="182848" rIns="365696" bIns="182848" anchor="ctr"/>
          <a:lstStyle/>
          <a:p>
            <a:pPr algn="ctr" fontAlgn="auto">
              <a:spcBef>
                <a:spcPts val="0"/>
              </a:spcBef>
              <a:spcAft>
                <a:spcPts val="0"/>
              </a:spcAft>
              <a:defRPr/>
            </a:pPr>
            <a:endParaRPr b="0" i="0" kern="0" dirty="0">
              <a:solidFill>
                <a:srgbClr val="FFFFFF"/>
              </a:solidFill>
              <a:latin typeface="+mj-lt"/>
              <a:cs typeface="Open Sans" panose="020B0606030504020204" pitchFamily="34" charset="0"/>
            </a:endParaRPr>
          </a:p>
        </p:txBody>
      </p:sp>
      <p:sp>
        <p:nvSpPr>
          <p:cNvPr id="6" name="Rectangle 5"/>
          <p:cNvSpPr/>
          <p:nvPr userDrawn="1"/>
        </p:nvSpPr>
        <p:spPr bwMode="gray">
          <a:xfrm>
            <a:off x="0" y="19202400"/>
            <a:ext cx="36576000" cy="1371600"/>
          </a:xfrm>
          <a:prstGeom prst="rect">
            <a:avLst/>
          </a:prstGeom>
          <a:solidFill>
            <a:srgbClr val="DCE3E4"/>
          </a:solidFill>
          <a:ln w="9525" cap="flat" cmpd="sng" algn="ctr">
            <a:noFill/>
            <a:prstDash val="solid"/>
          </a:ln>
          <a:effectLst/>
        </p:spPr>
        <p:txBody>
          <a:bodyPr lIns="365696" tIns="182848" rIns="365696" bIns="182848" anchor="ctr"/>
          <a:lstStyle/>
          <a:p>
            <a:pPr algn="ctr" fontAlgn="auto">
              <a:spcBef>
                <a:spcPts val="0"/>
              </a:spcBef>
              <a:spcAft>
                <a:spcPts val="0"/>
              </a:spcAft>
              <a:defRPr/>
            </a:pPr>
            <a:endParaRPr b="0" i="0" kern="0" dirty="0">
              <a:solidFill>
                <a:srgbClr val="FFFFFF"/>
              </a:solidFill>
              <a:latin typeface="+mj-lt"/>
              <a:cs typeface="Open Sans" panose="020B0606030504020204" pitchFamily="34" charset="0"/>
            </a:endParaRPr>
          </a:p>
        </p:txBody>
      </p:sp>
      <p:sp>
        <p:nvSpPr>
          <p:cNvPr id="7" name="Rectangle 6"/>
          <p:cNvSpPr/>
          <p:nvPr userDrawn="1"/>
        </p:nvSpPr>
        <p:spPr bwMode="gray">
          <a:xfrm>
            <a:off x="0" y="-82546"/>
            <a:ext cx="36576000" cy="577852"/>
          </a:xfrm>
          <a:prstGeom prst="rect">
            <a:avLst/>
          </a:prstGeom>
          <a:solidFill>
            <a:srgbClr val="DCE3E4"/>
          </a:solidFill>
          <a:ln w="9525" cap="flat" cmpd="sng" algn="ctr">
            <a:noFill/>
            <a:prstDash val="solid"/>
          </a:ln>
          <a:effectLst/>
        </p:spPr>
        <p:txBody>
          <a:bodyPr lIns="365696" tIns="182848" rIns="365696" bIns="182848" anchor="ctr"/>
          <a:lstStyle/>
          <a:p>
            <a:pPr algn="ctr" fontAlgn="auto">
              <a:spcBef>
                <a:spcPts val="0"/>
              </a:spcBef>
              <a:spcAft>
                <a:spcPts val="0"/>
              </a:spcAft>
              <a:defRPr/>
            </a:pPr>
            <a:endParaRPr b="0" i="0" kern="0" dirty="0">
              <a:solidFill>
                <a:srgbClr val="FFFFFF"/>
              </a:solidFill>
              <a:latin typeface="+mj-lt"/>
              <a:cs typeface="Open Sans" panose="020B0606030504020204" pitchFamily="34" charset="0"/>
            </a:endParaRPr>
          </a:p>
        </p:txBody>
      </p:sp>
      <p:sp>
        <p:nvSpPr>
          <p:cNvPr id="2" name="Rectangle 1"/>
          <p:cNvSpPr/>
          <p:nvPr userDrawn="1"/>
        </p:nvSpPr>
        <p:spPr>
          <a:xfrm>
            <a:off x="584206" y="450372"/>
            <a:ext cx="8486772" cy="18707096"/>
          </a:xfrm>
          <a:prstGeom prst="rect">
            <a:avLst/>
          </a:prstGeom>
          <a:solidFill>
            <a:srgbClr val="095A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0" i="0" dirty="0">
              <a:latin typeface="+mj-lt"/>
            </a:endParaRPr>
          </a:p>
        </p:txBody>
      </p:sp>
      <p:sp>
        <p:nvSpPr>
          <p:cNvPr id="12" name="Rectangle 11"/>
          <p:cNvSpPr/>
          <p:nvPr userDrawn="1"/>
        </p:nvSpPr>
        <p:spPr bwMode="auto">
          <a:xfrm>
            <a:off x="2121408" y="18909712"/>
            <a:ext cx="4550608" cy="1664288"/>
          </a:xfrm>
          <a:prstGeom prst="rect">
            <a:avLst/>
          </a:prstGeom>
          <a:solidFill>
            <a:srgbClr val="095A82"/>
          </a:solidFill>
          <a:ln w="28575" cap="flat" cmpd="sng" algn="ctr">
            <a:noFill/>
            <a:prstDash val="solid"/>
            <a:round/>
            <a:headEnd type="none" w="sm" len="sm"/>
            <a:tailEnd type="none" w="sm" len="sm"/>
          </a:ln>
          <a:effectLst>
            <a:innerShdw blurRad="63500" dist="50800" dir="16200000">
              <a:schemeClr val="tx1">
                <a:lumMod val="50000"/>
                <a:alpha val="20000"/>
              </a:schemeClr>
            </a:innerShdw>
          </a:effectLst>
        </p:spPr>
        <p:txBody>
          <a:bodyPr vert="horz" wrap="square" lIns="365760" tIns="182880" rIns="365760" bIns="182880" numCol="1" rtlCol="0" anchor="t" anchorCtr="0" compatLnSpc="1">
            <a:prstTxWarp prst="textNoShape">
              <a:avLst/>
            </a:prstTxWarp>
          </a:bodyPr>
          <a:lstStyle/>
          <a:p>
            <a:pPr marL="0" marR="0" indent="0" algn="ctr" defTabSz="685800" rtl="0" eaLnBrk="1" fontAlgn="base" latinLnBrk="0" hangingPunct="1">
              <a:lnSpc>
                <a:spcPct val="100000"/>
              </a:lnSpc>
              <a:spcBef>
                <a:spcPct val="20000"/>
              </a:spcBef>
              <a:spcAft>
                <a:spcPct val="0"/>
              </a:spcAft>
              <a:buClr>
                <a:srgbClr val="FF0000"/>
              </a:buClr>
              <a:buSzTx/>
              <a:buFont typeface="Arial" pitchFamily="34" charset="0"/>
              <a:buNone/>
              <a:tabLst/>
            </a:pPr>
            <a:endParaRPr kumimoji="0" lang="en-US" sz="5400" b="0" i="0" u="none" strike="noStrike" cap="none" normalizeH="0" baseline="0" dirty="0">
              <a:ln>
                <a:noFill/>
              </a:ln>
              <a:solidFill>
                <a:schemeClr val="tx1"/>
              </a:solidFill>
              <a:effectLst/>
              <a:latin typeface="+mj-lt"/>
              <a:cs typeface="Open Sans" panose="020B0606030504020204" pitchFamily="34" charset="0"/>
            </a:endParaRPr>
          </a:p>
        </p:txBody>
      </p:sp>
      <p:sp>
        <p:nvSpPr>
          <p:cNvPr id="51" name="Rectangle 50"/>
          <p:cNvSpPr/>
          <p:nvPr userDrawn="1"/>
        </p:nvSpPr>
        <p:spPr>
          <a:xfrm>
            <a:off x="9070978" y="495304"/>
            <a:ext cx="26920820" cy="187070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0" i="0" dirty="0">
              <a:latin typeface="+mj-lt"/>
            </a:endParaRPr>
          </a:p>
        </p:txBody>
      </p:sp>
      <p:sp>
        <p:nvSpPr>
          <p:cNvPr id="3" name="Rectangle 2"/>
          <p:cNvSpPr/>
          <p:nvPr userDrawn="1"/>
        </p:nvSpPr>
        <p:spPr>
          <a:xfrm>
            <a:off x="1280838" y="1588736"/>
            <a:ext cx="182876" cy="1497464"/>
          </a:xfrm>
          <a:prstGeom prst="rect">
            <a:avLst/>
          </a:prstGeom>
          <a:solidFill>
            <a:srgbClr val="0D80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0" i="0">
              <a:latin typeface="+mj-lt"/>
            </a:endParaRPr>
          </a:p>
        </p:txBody>
      </p:sp>
      <p:sp>
        <p:nvSpPr>
          <p:cNvPr id="115" name="Rectangle 114"/>
          <p:cNvSpPr/>
          <p:nvPr userDrawn="1"/>
        </p:nvSpPr>
        <p:spPr>
          <a:xfrm>
            <a:off x="9070978" y="18351896"/>
            <a:ext cx="26920820" cy="850504"/>
          </a:xfrm>
          <a:prstGeom prst="rect">
            <a:avLst/>
          </a:prstGeom>
          <a:solidFill>
            <a:srgbClr val="095A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0" i="0">
              <a:latin typeface="+mj-lt"/>
            </a:endParaRPr>
          </a:p>
        </p:txBody>
      </p:sp>
      <p:sp>
        <p:nvSpPr>
          <p:cNvPr id="117" name="Rectangle 116"/>
          <p:cNvSpPr/>
          <p:nvPr userDrawn="1"/>
        </p:nvSpPr>
        <p:spPr>
          <a:xfrm>
            <a:off x="9070978" y="485828"/>
            <a:ext cx="26920820" cy="850504"/>
          </a:xfrm>
          <a:prstGeom prst="rect">
            <a:avLst/>
          </a:prstGeom>
          <a:solidFill>
            <a:srgbClr val="095A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0" i="0">
              <a:latin typeface="+mj-lt"/>
            </a:endParaRPr>
          </a:p>
        </p:txBody>
      </p:sp>
      <p:sp>
        <p:nvSpPr>
          <p:cNvPr id="118" name="Content Placeholder 1"/>
          <p:cNvSpPr>
            <a:spLocks noGrp="1"/>
          </p:cNvSpPr>
          <p:nvPr userDrawn="1">
            <p:ph sz="half" idx="1"/>
          </p:nvPr>
        </p:nvSpPr>
        <p:spPr>
          <a:xfrm>
            <a:off x="9324598" y="1713148"/>
            <a:ext cx="26157980" cy="6653952"/>
          </a:xfrm>
          <a:prstGeom prst="rect">
            <a:avLst/>
          </a:prstGeom>
        </p:spPr>
        <p:txBody>
          <a:bodyPr/>
          <a:lstStyle>
            <a:lvl1pPr>
              <a:buClr>
                <a:srgbClr val="095A82"/>
              </a:buClr>
              <a:defRPr sz="7200" b="0" i="0">
                <a:solidFill>
                  <a:srgbClr val="5F5F5F"/>
                </a:solidFill>
                <a:latin typeface="+mj-lt"/>
              </a:defRPr>
            </a:lvl1pPr>
            <a:lvl2pPr>
              <a:buClr>
                <a:srgbClr val="095A82"/>
              </a:buClr>
              <a:defRPr sz="7200" b="0" i="0">
                <a:solidFill>
                  <a:srgbClr val="5F5F5F"/>
                </a:solidFill>
                <a:latin typeface="+mj-lt"/>
              </a:defRPr>
            </a:lvl2pPr>
            <a:lvl3pPr>
              <a:buClr>
                <a:srgbClr val="095A82"/>
              </a:buClr>
              <a:defRPr sz="7200" b="0" i="0">
                <a:solidFill>
                  <a:srgbClr val="5F5F5F"/>
                </a:solidFill>
                <a:latin typeface="+mj-lt"/>
              </a:defRPr>
            </a:lvl3pPr>
            <a:lvl4pPr>
              <a:buClr>
                <a:srgbClr val="095A82"/>
              </a:buClr>
              <a:defRPr sz="6400" b="0" i="0">
                <a:solidFill>
                  <a:srgbClr val="5F5F5F"/>
                </a:solidFill>
                <a:latin typeface="+mj-lt"/>
              </a:defRPr>
            </a:lvl4pPr>
            <a:lvl5pPr>
              <a:buClr>
                <a:srgbClr val="095A82"/>
              </a:buClr>
              <a:defRPr sz="5600" b="0" i="0">
                <a:solidFill>
                  <a:srgbClr val="5F5F5F"/>
                </a:solidFill>
                <a:latin typeface="+mj-lt"/>
              </a:defRPr>
            </a:lvl5pPr>
            <a:lvl6pPr>
              <a:defRPr sz="7200"/>
            </a:lvl6pPr>
            <a:lvl7pPr>
              <a:defRPr sz="7200"/>
            </a:lvl7pPr>
            <a:lvl8pPr>
              <a:defRPr sz="7200"/>
            </a:lvl8pPr>
            <a:lvl9pPr>
              <a:defRPr sz="7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8" name="Rectangle 37"/>
          <p:cNvSpPr/>
          <p:nvPr userDrawn="1"/>
        </p:nvSpPr>
        <p:spPr bwMode="auto">
          <a:xfrm>
            <a:off x="2121408" y="18909712"/>
            <a:ext cx="4550608" cy="1664288"/>
          </a:xfrm>
          <a:prstGeom prst="rect">
            <a:avLst/>
          </a:prstGeom>
          <a:solidFill>
            <a:srgbClr val="095A82"/>
          </a:solidFill>
          <a:ln w="9525" cap="flat" cmpd="sng" algn="ctr">
            <a:solidFill>
              <a:schemeClr val="bg1"/>
            </a:solidFill>
            <a:prstDash val="solid"/>
            <a:round/>
            <a:headEnd type="none" w="sm" len="sm"/>
            <a:tailEnd type="none" w="sm" len="sm"/>
          </a:ln>
          <a:effectLst/>
        </p:spPr>
        <p:txBody>
          <a:bodyPr vert="horz" wrap="square" lIns="365760" tIns="182880" rIns="365760" bIns="182880" numCol="1" rtlCol="0" anchor="t" anchorCtr="0" compatLnSpc="1">
            <a:prstTxWarp prst="textNoShape">
              <a:avLst/>
            </a:prstTxWarp>
          </a:bodyPr>
          <a:lstStyle/>
          <a:p>
            <a:pPr marL="0" marR="0" indent="0" algn="ctr" defTabSz="685800" rtl="0" eaLnBrk="1" fontAlgn="base" latinLnBrk="0" hangingPunct="1">
              <a:lnSpc>
                <a:spcPct val="100000"/>
              </a:lnSpc>
              <a:spcBef>
                <a:spcPct val="20000"/>
              </a:spcBef>
              <a:spcAft>
                <a:spcPct val="0"/>
              </a:spcAft>
              <a:buClr>
                <a:srgbClr val="FF0000"/>
              </a:buClr>
              <a:buSzTx/>
              <a:buFont typeface="Arial" pitchFamily="34" charset="0"/>
              <a:buNone/>
              <a:tabLst/>
            </a:pPr>
            <a:endParaRPr kumimoji="0" lang="en-US" sz="5400" b="0" i="0" u="none" strike="noStrike" cap="none" normalizeH="0" baseline="0" dirty="0">
              <a:ln>
                <a:noFill/>
              </a:ln>
              <a:solidFill>
                <a:schemeClr val="tx1"/>
              </a:solidFill>
              <a:effectLst/>
              <a:latin typeface="+mj-lt"/>
              <a:cs typeface="Open Sans" panose="020B0606030504020204" pitchFamily="34" charset="0"/>
            </a:endParaRPr>
          </a:p>
        </p:txBody>
      </p:sp>
      <p:pic>
        <p:nvPicPr>
          <p:cNvPr id="39" name="Picture 3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854040" y="19351720"/>
            <a:ext cx="3085344" cy="780272"/>
          </a:xfrm>
          <a:prstGeom prst="rect">
            <a:avLst/>
          </a:prstGeom>
        </p:spPr>
      </p:pic>
      <p:sp>
        <p:nvSpPr>
          <p:cNvPr id="37" name="Slide_Copyright"/>
          <p:cNvSpPr>
            <a:spLocks noChangeArrowheads="1"/>
          </p:cNvSpPr>
          <p:nvPr userDrawn="1"/>
        </p:nvSpPr>
        <p:spPr bwMode="auto">
          <a:xfrm>
            <a:off x="23629052" y="19351724"/>
            <a:ext cx="12654848" cy="911136"/>
          </a:xfrm>
          <a:prstGeom prst="rect">
            <a:avLst/>
          </a:prstGeom>
          <a:noFill/>
          <a:ln w="9525">
            <a:noFill/>
            <a:miter lim="800000"/>
            <a:headEnd/>
            <a:tailEnd/>
          </a:ln>
          <a:effectLst/>
        </p:spPr>
        <p:txBody>
          <a:bodyPr wrap="none" lIns="365696" tIns="182848" rIns="365696" bIns="182848" anchor="ctr"/>
          <a:lstStyle/>
          <a:p>
            <a:pPr algn="r">
              <a:defRPr/>
            </a:pPr>
            <a:r>
              <a:rPr lang="en-US" sz="3300" b="0" i="0" dirty="0">
                <a:solidFill>
                  <a:srgbClr val="9F9F9F"/>
                </a:solidFill>
                <a:latin typeface="+mj-lt"/>
                <a:cs typeface="Open Sans" panose="020B0606030504020204" pitchFamily="34" charset="0"/>
              </a:rPr>
              <a:t>Copyright © 2017, edureka and/or its affiliates. All rights reserved.</a:t>
            </a:r>
          </a:p>
        </p:txBody>
      </p:sp>
      <p:sp>
        <p:nvSpPr>
          <p:cNvPr id="14" name="Oval 13"/>
          <p:cNvSpPr/>
          <p:nvPr userDrawn="1"/>
        </p:nvSpPr>
        <p:spPr>
          <a:xfrm>
            <a:off x="1607412" y="4348096"/>
            <a:ext cx="1145976" cy="1145976"/>
          </a:xfrm>
          <a:prstGeom prst="ellipse">
            <a:avLst/>
          </a:prstGeom>
          <a:noFill/>
          <a:ln w="9525">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0" i="0">
              <a:latin typeface="+mj-lt"/>
            </a:endParaRPr>
          </a:p>
        </p:txBody>
      </p:sp>
      <p:sp>
        <p:nvSpPr>
          <p:cNvPr id="55" name="Oval 54"/>
          <p:cNvSpPr/>
          <p:nvPr userDrawn="1"/>
        </p:nvSpPr>
        <p:spPr>
          <a:xfrm>
            <a:off x="1553894" y="8924198"/>
            <a:ext cx="1253004" cy="1114188"/>
          </a:xfrm>
          <a:prstGeom prst="ellipse">
            <a:avLst/>
          </a:prstGeom>
          <a:solidFill>
            <a:schemeClr val="bg1"/>
          </a:solidFill>
          <a:ln w="9525">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0" i="0">
              <a:latin typeface="+mj-lt"/>
            </a:endParaRPr>
          </a:p>
        </p:txBody>
      </p:sp>
      <p:cxnSp>
        <p:nvCxnSpPr>
          <p:cNvPr id="18" name="Straight Connector 17"/>
          <p:cNvCxnSpPr>
            <a:stCxn id="14" idx="4"/>
          </p:cNvCxnSpPr>
          <p:nvPr userDrawn="1"/>
        </p:nvCxnSpPr>
        <p:spPr>
          <a:xfrm>
            <a:off x="2180400" y="5494074"/>
            <a:ext cx="0" cy="1083156"/>
          </a:xfrm>
          <a:prstGeom prst="line">
            <a:avLst/>
          </a:prstGeom>
          <a:ln w="9525">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userDrawn="1"/>
        </p:nvCxnSpPr>
        <p:spPr>
          <a:xfrm>
            <a:off x="2180396" y="7813162"/>
            <a:ext cx="0" cy="1083156"/>
          </a:xfrm>
          <a:prstGeom prst="line">
            <a:avLst/>
          </a:prstGeom>
          <a:ln w="9525">
            <a:solidFill>
              <a:schemeClr val="bg1"/>
            </a:solidFill>
            <a:prstDash val="sysDash"/>
          </a:ln>
        </p:spPr>
        <p:style>
          <a:lnRef idx="1">
            <a:schemeClr val="accent1"/>
          </a:lnRef>
          <a:fillRef idx="0">
            <a:schemeClr val="accent1"/>
          </a:fillRef>
          <a:effectRef idx="0">
            <a:schemeClr val="accent1"/>
          </a:effectRef>
          <a:fontRef idx="minor">
            <a:schemeClr val="tx1"/>
          </a:fontRef>
        </p:style>
      </p:cxnSp>
      <p:sp>
        <p:nvSpPr>
          <p:cNvPr id="20" name="TextBox 19"/>
          <p:cNvSpPr txBox="1"/>
          <p:nvPr userDrawn="1"/>
        </p:nvSpPr>
        <p:spPr>
          <a:xfrm>
            <a:off x="1674888" y="4413390"/>
            <a:ext cx="497252" cy="830997"/>
          </a:xfrm>
          <a:prstGeom prst="rect">
            <a:avLst/>
          </a:prstGeom>
          <a:noFill/>
        </p:spPr>
        <p:txBody>
          <a:bodyPr wrap="none" rtlCol="0">
            <a:spAutoFit/>
          </a:bodyPr>
          <a:lstStyle/>
          <a:p>
            <a:r>
              <a:rPr lang="en-US" sz="4800" b="0" i="0" dirty="0">
                <a:solidFill>
                  <a:schemeClr val="bg1"/>
                </a:solidFill>
                <a:latin typeface="+mj-lt"/>
                <a:cs typeface="Open Sans" panose="020B0606030504020204" pitchFamily="34" charset="0"/>
              </a:rPr>
              <a:t>1</a:t>
            </a:r>
            <a:endParaRPr lang="en-IN" sz="4800" b="0" i="0" dirty="0">
              <a:solidFill>
                <a:schemeClr val="bg1"/>
              </a:solidFill>
              <a:latin typeface="+mj-lt"/>
              <a:cs typeface="Open Sans" panose="020B0606030504020204" pitchFamily="34" charset="0"/>
            </a:endParaRPr>
          </a:p>
        </p:txBody>
      </p:sp>
      <p:sp>
        <p:nvSpPr>
          <p:cNvPr id="112" name="TextBox 111"/>
          <p:cNvSpPr txBox="1"/>
          <p:nvPr userDrawn="1"/>
        </p:nvSpPr>
        <p:spPr>
          <a:xfrm>
            <a:off x="1665494" y="6642346"/>
            <a:ext cx="809837" cy="830997"/>
          </a:xfrm>
          <a:prstGeom prst="rect">
            <a:avLst/>
          </a:prstGeom>
          <a:noFill/>
        </p:spPr>
        <p:txBody>
          <a:bodyPr wrap="none" rtlCol="0">
            <a:spAutoFit/>
          </a:bodyPr>
          <a:lstStyle/>
          <a:p>
            <a:r>
              <a:rPr lang="en-US" sz="4800" b="0" i="0" dirty="0">
                <a:solidFill>
                  <a:schemeClr val="bg1"/>
                </a:solidFill>
                <a:latin typeface="+mj-lt"/>
                <a:cs typeface="Open Sans" panose="020B0606030504020204" pitchFamily="34" charset="0"/>
              </a:rPr>
              <a:t>2</a:t>
            </a:r>
            <a:r>
              <a:rPr lang="en-US" sz="4800" b="0" i="0" dirty="0">
                <a:solidFill>
                  <a:srgbClr val="095A82"/>
                </a:solidFill>
                <a:latin typeface="+mj-lt"/>
                <a:cs typeface="Open Sans" panose="020B0606030504020204" pitchFamily="34" charset="0"/>
              </a:rPr>
              <a:t>2</a:t>
            </a:r>
            <a:endParaRPr lang="en-IN" sz="4800" b="0" i="0" dirty="0">
              <a:solidFill>
                <a:srgbClr val="095A82"/>
              </a:solidFill>
              <a:latin typeface="+mj-lt"/>
              <a:cs typeface="Open Sans" panose="020B0606030504020204" pitchFamily="34" charset="0"/>
            </a:endParaRPr>
          </a:p>
        </p:txBody>
      </p:sp>
      <p:sp>
        <p:nvSpPr>
          <p:cNvPr id="113" name="TextBox 112"/>
          <p:cNvSpPr txBox="1"/>
          <p:nvPr userDrawn="1"/>
        </p:nvSpPr>
        <p:spPr>
          <a:xfrm>
            <a:off x="1665494" y="8811538"/>
            <a:ext cx="1050852" cy="830997"/>
          </a:xfrm>
          <a:prstGeom prst="rect">
            <a:avLst/>
          </a:prstGeom>
          <a:noFill/>
        </p:spPr>
        <p:txBody>
          <a:bodyPr wrap="square" rtlCol="0">
            <a:spAutoFit/>
          </a:bodyPr>
          <a:lstStyle/>
          <a:p>
            <a:r>
              <a:rPr lang="en-US" sz="4800" b="0" i="0" dirty="0">
                <a:solidFill>
                  <a:schemeClr val="accent1"/>
                </a:solidFill>
                <a:latin typeface="+mj-lt"/>
                <a:cs typeface="Open Sans" panose="020B0606030504020204" pitchFamily="34" charset="0"/>
              </a:rPr>
              <a:t>3</a:t>
            </a:r>
            <a:endParaRPr lang="en-IN" sz="4800" b="0" i="0" dirty="0">
              <a:solidFill>
                <a:schemeClr val="accent1"/>
              </a:solidFill>
              <a:latin typeface="+mj-lt"/>
              <a:cs typeface="Open Sans" panose="020B0606030504020204" pitchFamily="34" charset="0"/>
            </a:endParaRPr>
          </a:p>
        </p:txBody>
      </p:sp>
      <p:sp>
        <p:nvSpPr>
          <p:cNvPr id="36" name="Oval 35"/>
          <p:cNvSpPr/>
          <p:nvPr userDrawn="1"/>
        </p:nvSpPr>
        <p:spPr>
          <a:xfrm>
            <a:off x="1631944" y="6667184"/>
            <a:ext cx="1145976" cy="1145976"/>
          </a:xfrm>
          <a:prstGeom prst="ellipse">
            <a:avLst/>
          </a:prstGeom>
          <a:noFill/>
          <a:ln w="9525">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0" i="0">
              <a:latin typeface="+mj-lt"/>
            </a:endParaRPr>
          </a:p>
        </p:txBody>
      </p:sp>
    </p:spTree>
    <p:extLst>
      <p:ext uri="{BB962C8B-B14F-4D97-AF65-F5344CB8AC3E}">
        <p14:creationId xmlns:p14="http://schemas.microsoft.com/office/powerpoint/2010/main" val="7924496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6_Flow Guidlines">
    <p:spTree>
      <p:nvGrpSpPr>
        <p:cNvPr id="1" name=""/>
        <p:cNvGrpSpPr/>
        <p:nvPr/>
      </p:nvGrpSpPr>
      <p:grpSpPr>
        <a:xfrm>
          <a:off x="0" y="0"/>
          <a:ext cx="0" cy="0"/>
          <a:chOff x="0" y="0"/>
          <a:chExt cx="0" cy="0"/>
        </a:xfrm>
      </p:grpSpPr>
      <p:sp>
        <p:nvSpPr>
          <p:cNvPr id="4" name="Rectangle 3"/>
          <p:cNvSpPr/>
          <p:nvPr userDrawn="1"/>
        </p:nvSpPr>
        <p:spPr bwMode="gray">
          <a:xfrm>
            <a:off x="35991800" y="-69852"/>
            <a:ext cx="584200" cy="20561304"/>
          </a:xfrm>
          <a:prstGeom prst="rect">
            <a:avLst/>
          </a:prstGeom>
          <a:solidFill>
            <a:srgbClr val="DCE3E4"/>
          </a:solidFill>
          <a:ln w="9525" cap="flat" cmpd="sng" algn="ctr">
            <a:noFill/>
            <a:prstDash val="solid"/>
          </a:ln>
          <a:effectLst/>
        </p:spPr>
        <p:txBody>
          <a:bodyPr lIns="365696" tIns="182848" rIns="365696" bIns="182848" anchor="ctr"/>
          <a:lstStyle/>
          <a:p>
            <a:pPr algn="ctr" fontAlgn="auto">
              <a:spcBef>
                <a:spcPts val="0"/>
              </a:spcBef>
              <a:spcAft>
                <a:spcPts val="0"/>
              </a:spcAft>
              <a:defRPr/>
            </a:pPr>
            <a:endParaRPr b="0" i="0" kern="0" dirty="0">
              <a:solidFill>
                <a:srgbClr val="FFFFFF"/>
              </a:solidFill>
              <a:latin typeface="+mj-lt"/>
              <a:cs typeface="Open Sans" panose="020B0606030504020204" pitchFamily="34" charset="0"/>
            </a:endParaRPr>
          </a:p>
        </p:txBody>
      </p:sp>
      <p:sp>
        <p:nvSpPr>
          <p:cNvPr id="5" name="Rectangle 4"/>
          <p:cNvSpPr/>
          <p:nvPr userDrawn="1"/>
        </p:nvSpPr>
        <p:spPr bwMode="gray">
          <a:xfrm>
            <a:off x="4" y="-82552"/>
            <a:ext cx="584200" cy="20554952"/>
          </a:xfrm>
          <a:prstGeom prst="rect">
            <a:avLst/>
          </a:prstGeom>
          <a:solidFill>
            <a:srgbClr val="DCE3E4"/>
          </a:solidFill>
          <a:ln w="9525" cap="flat" cmpd="sng" algn="ctr">
            <a:noFill/>
            <a:prstDash val="solid"/>
          </a:ln>
          <a:effectLst/>
        </p:spPr>
        <p:txBody>
          <a:bodyPr lIns="365696" tIns="182848" rIns="365696" bIns="182848" anchor="ctr"/>
          <a:lstStyle/>
          <a:p>
            <a:pPr algn="ctr" fontAlgn="auto">
              <a:spcBef>
                <a:spcPts val="0"/>
              </a:spcBef>
              <a:spcAft>
                <a:spcPts val="0"/>
              </a:spcAft>
              <a:defRPr/>
            </a:pPr>
            <a:endParaRPr b="0" i="0" kern="0" dirty="0">
              <a:solidFill>
                <a:srgbClr val="FFFFFF"/>
              </a:solidFill>
              <a:latin typeface="+mj-lt"/>
              <a:cs typeface="Open Sans" panose="020B0606030504020204" pitchFamily="34" charset="0"/>
            </a:endParaRPr>
          </a:p>
        </p:txBody>
      </p:sp>
      <p:sp>
        <p:nvSpPr>
          <p:cNvPr id="6" name="Rectangle 5"/>
          <p:cNvSpPr/>
          <p:nvPr userDrawn="1"/>
        </p:nvSpPr>
        <p:spPr bwMode="gray">
          <a:xfrm>
            <a:off x="0" y="19202400"/>
            <a:ext cx="36576000" cy="1371600"/>
          </a:xfrm>
          <a:prstGeom prst="rect">
            <a:avLst/>
          </a:prstGeom>
          <a:solidFill>
            <a:srgbClr val="DCE3E4"/>
          </a:solidFill>
          <a:ln w="9525" cap="flat" cmpd="sng" algn="ctr">
            <a:noFill/>
            <a:prstDash val="solid"/>
          </a:ln>
          <a:effectLst/>
        </p:spPr>
        <p:txBody>
          <a:bodyPr lIns="365696" tIns="182848" rIns="365696" bIns="182848" anchor="ctr"/>
          <a:lstStyle/>
          <a:p>
            <a:pPr algn="ctr" fontAlgn="auto">
              <a:spcBef>
                <a:spcPts val="0"/>
              </a:spcBef>
              <a:spcAft>
                <a:spcPts val="0"/>
              </a:spcAft>
              <a:defRPr/>
            </a:pPr>
            <a:endParaRPr b="0" i="0" kern="0" dirty="0">
              <a:solidFill>
                <a:srgbClr val="FFFFFF"/>
              </a:solidFill>
              <a:latin typeface="+mj-lt"/>
              <a:cs typeface="Open Sans" panose="020B0606030504020204" pitchFamily="34" charset="0"/>
            </a:endParaRPr>
          </a:p>
        </p:txBody>
      </p:sp>
      <p:sp>
        <p:nvSpPr>
          <p:cNvPr id="7" name="Rectangle 6"/>
          <p:cNvSpPr/>
          <p:nvPr userDrawn="1"/>
        </p:nvSpPr>
        <p:spPr bwMode="gray">
          <a:xfrm>
            <a:off x="0" y="-82546"/>
            <a:ext cx="36576000" cy="577852"/>
          </a:xfrm>
          <a:prstGeom prst="rect">
            <a:avLst/>
          </a:prstGeom>
          <a:solidFill>
            <a:srgbClr val="DCE3E4"/>
          </a:solidFill>
          <a:ln w="9525" cap="flat" cmpd="sng" algn="ctr">
            <a:noFill/>
            <a:prstDash val="solid"/>
          </a:ln>
          <a:effectLst/>
        </p:spPr>
        <p:txBody>
          <a:bodyPr lIns="365696" tIns="182848" rIns="365696" bIns="182848" anchor="ctr"/>
          <a:lstStyle/>
          <a:p>
            <a:pPr algn="ctr" fontAlgn="auto">
              <a:spcBef>
                <a:spcPts val="0"/>
              </a:spcBef>
              <a:spcAft>
                <a:spcPts val="0"/>
              </a:spcAft>
              <a:defRPr/>
            </a:pPr>
            <a:endParaRPr b="0" i="0" kern="0" dirty="0">
              <a:solidFill>
                <a:srgbClr val="FFFFFF"/>
              </a:solidFill>
              <a:latin typeface="+mj-lt"/>
              <a:cs typeface="Open Sans" panose="020B0606030504020204" pitchFamily="34" charset="0"/>
            </a:endParaRPr>
          </a:p>
        </p:txBody>
      </p:sp>
      <p:sp>
        <p:nvSpPr>
          <p:cNvPr id="2" name="Rectangle 1"/>
          <p:cNvSpPr/>
          <p:nvPr userDrawn="1"/>
        </p:nvSpPr>
        <p:spPr>
          <a:xfrm>
            <a:off x="584206" y="495304"/>
            <a:ext cx="8486772" cy="18707096"/>
          </a:xfrm>
          <a:prstGeom prst="rect">
            <a:avLst/>
          </a:prstGeom>
          <a:solidFill>
            <a:srgbClr val="095A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0" i="0" dirty="0">
              <a:latin typeface="+mj-lt"/>
            </a:endParaRPr>
          </a:p>
        </p:txBody>
      </p:sp>
      <p:sp>
        <p:nvSpPr>
          <p:cNvPr id="12" name="Rectangle 11"/>
          <p:cNvSpPr/>
          <p:nvPr userDrawn="1"/>
        </p:nvSpPr>
        <p:spPr bwMode="auto">
          <a:xfrm>
            <a:off x="2121408" y="18909712"/>
            <a:ext cx="4550608" cy="1664288"/>
          </a:xfrm>
          <a:prstGeom prst="rect">
            <a:avLst/>
          </a:prstGeom>
          <a:solidFill>
            <a:srgbClr val="095A82"/>
          </a:solidFill>
          <a:ln w="28575" cap="flat" cmpd="sng" algn="ctr">
            <a:noFill/>
            <a:prstDash val="solid"/>
            <a:round/>
            <a:headEnd type="none" w="sm" len="sm"/>
            <a:tailEnd type="none" w="sm" len="sm"/>
          </a:ln>
          <a:effectLst>
            <a:innerShdw blurRad="63500" dist="50800" dir="16200000">
              <a:schemeClr val="tx1">
                <a:lumMod val="50000"/>
                <a:alpha val="20000"/>
              </a:schemeClr>
            </a:innerShdw>
          </a:effectLst>
        </p:spPr>
        <p:txBody>
          <a:bodyPr vert="horz" wrap="square" lIns="365760" tIns="182880" rIns="365760" bIns="182880" numCol="1" rtlCol="0" anchor="t" anchorCtr="0" compatLnSpc="1">
            <a:prstTxWarp prst="textNoShape">
              <a:avLst/>
            </a:prstTxWarp>
          </a:bodyPr>
          <a:lstStyle/>
          <a:p>
            <a:pPr marL="0" marR="0" indent="0" algn="ctr" defTabSz="685800" rtl="0" eaLnBrk="1" fontAlgn="base" latinLnBrk="0" hangingPunct="1">
              <a:lnSpc>
                <a:spcPct val="100000"/>
              </a:lnSpc>
              <a:spcBef>
                <a:spcPct val="20000"/>
              </a:spcBef>
              <a:spcAft>
                <a:spcPct val="0"/>
              </a:spcAft>
              <a:buClr>
                <a:srgbClr val="FF0000"/>
              </a:buClr>
              <a:buSzTx/>
              <a:buFont typeface="Arial" pitchFamily="34" charset="0"/>
              <a:buNone/>
              <a:tabLst/>
            </a:pPr>
            <a:endParaRPr kumimoji="0" lang="en-US" sz="5400" b="0" i="0" u="none" strike="noStrike" cap="none" normalizeH="0" baseline="0" dirty="0">
              <a:ln>
                <a:noFill/>
              </a:ln>
              <a:solidFill>
                <a:schemeClr val="tx1"/>
              </a:solidFill>
              <a:effectLst/>
              <a:latin typeface="+mj-lt"/>
              <a:cs typeface="Open Sans" panose="020B0606030504020204" pitchFamily="34" charset="0"/>
            </a:endParaRPr>
          </a:p>
        </p:txBody>
      </p:sp>
      <p:sp>
        <p:nvSpPr>
          <p:cNvPr id="51" name="Rectangle 50"/>
          <p:cNvSpPr/>
          <p:nvPr userDrawn="1"/>
        </p:nvSpPr>
        <p:spPr>
          <a:xfrm>
            <a:off x="9070978" y="495304"/>
            <a:ext cx="26920820" cy="187070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0" i="0" dirty="0">
              <a:latin typeface="+mj-lt"/>
            </a:endParaRPr>
          </a:p>
        </p:txBody>
      </p:sp>
      <p:sp>
        <p:nvSpPr>
          <p:cNvPr id="3" name="Rectangle 2"/>
          <p:cNvSpPr/>
          <p:nvPr userDrawn="1"/>
        </p:nvSpPr>
        <p:spPr>
          <a:xfrm>
            <a:off x="1280838" y="1588736"/>
            <a:ext cx="182876" cy="1497464"/>
          </a:xfrm>
          <a:prstGeom prst="rect">
            <a:avLst/>
          </a:prstGeom>
          <a:solidFill>
            <a:srgbClr val="0D80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0" i="0">
              <a:latin typeface="+mj-lt"/>
            </a:endParaRPr>
          </a:p>
        </p:txBody>
      </p:sp>
      <p:sp>
        <p:nvSpPr>
          <p:cNvPr id="115" name="Rectangle 114"/>
          <p:cNvSpPr/>
          <p:nvPr userDrawn="1"/>
        </p:nvSpPr>
        <p:spPr>
          <a:xfrm>
            <a:off x="9070978" y="18351896"/>
            <a:ext cx="26920820" cy="850504"/>
          </a:xfrm>
          <a:prstGeom prst="rect">
            <a:avLst/>
          </a:prstGeom>
          <a:solidFill>
            <a:srgbClr val="095A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0" i="0">
              <a:latin typeface="+mj-lt"/>
            </a:endParaRPr>
          </a:p>
        </p:txBody>
      </p:sp>
      <p:sp>
        <p:nvSpPr>
          <p:cNvPr id="117" name="Rectangle 116"/>
          <p:cNvSpPr/>
          <p:nvPr userDrawn="1"/>
        </p:nvSpPr>
        <p:spPr>
          <a:xfrm>
            <a:off x="9070978" y="485828"/>
            <a:ext cx="26920820" cy="850504"/>
          </a:xfrm>
          <a:prstGeom prst="rect">
            <a:avLst/>
          </a:prstGeom>
          <a:solidFill>
            <a:srgbClr val="095A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0" i="0">
              <a:latin typeface="+mj-lt"/>
            </a:endParaRPr>
          </a:p>
        </p:txBody>
      </p:sp>
      <p:sp>
        <p:nvSpPr>
          <p:cNvPr id="118" name="Content Placeholder 1"/>
          <p:cNvSpPr>
            <a:spLocks noGrp="1"/>
          </p:cNvSpPr>
          <p:nvPr userDrawn="1">
            <p:ph sz="half" idx="1"/>
          </p:nvPr>
        </p:nvSpPr>
        <p:spPr>
          <a:xfrm>
            <a:off x="9324598" y="1713148"/>
            <a:ext cx="26157980" cy="6653952"/>
          </a:xfrm>
          <a:prstGeom prst="rect">
            <a:avLst/>
          </a:prstGeom>
        </p:spPr>
        <p:txBody>
          <a:bodyPr/>
          <a:lstStyle>
            <a:lvl1pPr>
              <a:buClr>
                <a:srgbClr val="095A82"/>
              </a:buClr>
              <a:defRPr sz="7200" b="0" i="0">
                <a:solidFill>
                  <a:srgbClr val="5F5F5F"/>
                </a:solidFill>
                <a:latin typeface="+mj-lt"/>
              </a:defRPr>
            </a:lvl1pPr>
            <a:lvl2pPr>
              <a:buClr>
                <a:srgbClr val="095A82"/>
              </a:buClr>
              <a:defRPr sz="7200" b="0" i="0">
                <a:solidFill>
                  <a:srgbClr val="5F5F5F"/>
                </a:solidFill>
                <a:latin typeface="+mj-lt"/>
              </a:defRPr>
            </a:lvl2pPr>
            <a:lvl3pPr>
              <a:buClr>
                <a:srgbClr val="095A82"/>
              </a:buClr>
              <a:defRPr sz="7200" b="0" i="0">
                <a:solidFill>
                  <a:srgbClr val="5F5F5F"/>
                </a:solidFill>
                <a:latin typeface="+mj-lt"/>
              </a:defRPr>
            </a:lvl3pPr>
            <a:lvl4pPr>
              <a:buClr>
                <a:srgbClr val="095A82"/>
              </a:buClr>
              <a:defRPr sz="6400" b="0" i="0">
                <a:solidFill>
                  <a:srgbClr val="5F5F5F"/>
                </a:solidFill>
                <a:latin typeface="+mj-lt"/>
              </a:defRPr>
            </a:lvl4pPr>
            <a:lvl5pPr>
              <a:buClr>
                <a:srgbClr val="095A82"/>
              </a:buClr>
              <a:defRPr sz="5600" b="0" i="0">
                <a:solidFill>
                  <a:srgbClr val="5F5F5F"/>
                </a:solidFill>
                <a:latin typeface="+mj-lt"/>
              </a:defRPr>
            </a:lvl5pPr>
            <a:lvl6pPr>
              <a:defRPr sz="7200"/>
            </a:lvl6pPr>
            <a:lvl7pPr>
              <a:defRPr sz="7200"/>
            </a:lvl7pPr>
            <a:lvl8pPr>
              <a:defRPr sz="7200"/>
            </a:lvl8pPr>
            <a:lvl9pPr>
              <a:defRPr sz="7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8" name="Rectangle 37"/>
          <p:cNvSpPr/>
          <p:nvPr userDrawn="1"/>
        </p:nvSpPr>
        <p:spPr bwMode="auto">
          <a:xfrm>
            <a:off x="2121408" y="18909712"/>
            <a:ext cx="4550608" cy="1664288"/>
          </a:xfrm>
          <a:prstGeom prst="rect">
            <a:avLst/>
          </a:prstGeom>
          <a:solidFill>
            <a:srgbClr val="095A82"/>
          </a:solidFill>
          <a:ln w="9525" cap="flat" cmpd="sng" algn="ctr">
            <a:solidFill>
              <a:schemeClr val="bg1"/>
            </a:solidFill>
            <a:prstDash val="solid"/>
            <a:round/>
            <a:headEnd type="none" w="sm" len="sm"/>
            <a:tailEnd type="none" w="sm" len="sm"/>
          </a:ln>
          <a:effectLst/>
        </p:spPr>
        <p:txBody>
          <a:bodyPr vert="horz" wrap="square" lIns="365760" tIns="182880" rIns="365760" bIns="182880" numCol="1" rtlCol="0" anchor="t" anchorCtr="0" compatLnSpc="1">
            <a:prstTxWarp prst="textNoShape">
              <a:avLst/>
            </a:prstTxWarp>
          </a:bodyPr>
          <a:lstStyle/>
          <a:p>
            <a:pPr marL="0" marR="0" indent="0" algn="ctr" defTabSz="685800" rtl="0" eaLnBrk="1" fontAlgn="base" latinLnBrk="0" hangingPunct="1">
              <a:lnSpc>
                <a:spcPct val="100000"/>
              </a:lnSpc>
              <a:spcBef>
                <a:spcPct val="20000"/>
              </a:spcBef>
              <a:spcAft>
                <a:spcPct val="0"/>
              </a:spcAft>
              <a:buClr>
                <a:srgbClr val="FF0000"/>
              </a:buClr>
              <a:buSzTx/>
              <a:buFont typeface="Arial" pitchFamily="34" charset="0"/>
              <a:buNone/>
              <a:tabLst/>
            </a:pPr>
            <a:endParaRPr kumimoji="0" lang="en-US" sz="5400" b="0" i="0" u="none" strike="noStrike" cap="none" normalizeH="0" baseline="0" dirty="0">
              <a:ln>
                <a:noFill/>
              </a:ln>
              <a:solidFill>
                <a:schemeClr val="tx1"/>
              </a:solidFill>
              <a:effectLst/>
              <a:latin typeface="+mj-lt"/>
              <a:cs typeface="Open Sans" panose="020B0606030504020204" pitchFamily="34" charset="0"/>
            </a:endParaRPr>
          </a:p>
        </p:txBody>
      </p:sp>
      <p:pic>
        <p:nvPicPr>
          <p:cNvPr id="39" name="Picture 3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854040" y="19351720"/>
            <a:ext cx="3085344" cy="780272"/>
          </a:xfrm>
          <a:prstGeom prst="rect">
            <a:avLst/>
          </a:prstGeom>
        </p:spPr>
      </p:pic>
      <p:sp>
        <p:nvSpPr>
          <p:cNvPr id="37" name="Slide_Copyright"/>
          <p:cNvSpPr>
            <a:spLocks noChangeArrowheads="1"/>
          </p:cNvSpPr>
          <p:nvPr userDrawn="1"/>
        </p:nvSpPr>
        <p:spPr bwMode="auto">
          <a:xfrm>
            <a:off x="23629052" y="19351724"/>
            <a:ext cx="12654848" cy="911136"/>
          </a:xfrm>
          <a:prstGeom prst="rect">
            <a:avLst/>
          </a:prstGeom>
          <a:noFill/>
          <a:ln w="9525">
            <a:noFill/>
            <a:miter lim="800000"/>
            <a:headEnd/>
            <a:tailEnd/>
          </a:ln>
          <a:effectLst/>
        </p:spPr>
        <p:txBody>
          <a:bodyPr wrap="none" lIns="365696" tIns="182848" rIns="365696" bIns="182848" anchor="ctr"/>
          <a:lstStyle/>
          <a:p>
            <a:pPr algn="r">
              <a:defRPr/>
            </a:pPr>
            <a:r>
              <a:rPr lang="en-US" sz="3300" b="0" i="0" dirty="0">
                <a:solidFill>
                  <a:srgbClr val="9F9F9F"/>
                </a:solidFill>
                <a:latin typeface="+mj-lt"/>
                <a:cs typeface="Open Sans" panose="020B0606030504020204" pitchFamily="34" charset="0"/>
              </a:rPr>
              <a:t>Copyright © 2017, edureka and/or its affiliates. All rights reserved.</a:t>
            </a:r>
          </a:p>
        </p:txBody>
      </p:sp>
      <p:sp>
        <p:nvSpPr>
          <p:cNvPr id="14" name="Oval 13"/>
          <p:cNvSpPr/>
          <p:nvPr userDrawn="1"/>
        </p:nvSpPr>
        <p:spPr>
          <a:xfrm>
            <a:off x="1607412" y="4669896"/>
            <a:ext cx="1145976" cy="1145976"/>
          </a:xfrm>
          <a:prstGeom prst="ellipse">
            <a:avLst/>
          </a:prstGeom>
          <a:noFill/>
          <a:ln w="9525">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0" i="0">
              <a:latin typeface="+mj-lt"/>
            </a:endParaRPr>
          </a:p>
        </p:txBody>
      </p:sp>
      <p:sp>
        <p:nvSpPr>
          <p:cNvPr id="55" name="Oval 54"/>
          <p:cNvSpPr/>
          <p:nvPr userDrawn="1"/>
        </p:nvSpPr>
        <p:spPr>
          <a:xfrm>
            <a:off x="1607412" y="9128160"/>
            <a:ext cx="1145976" cy="1145976"/>
          </a:xfrm>
          <a:prstGeom prst="ellipse">
            <a:avLst/>
          </a:prstGeom>
          <a:noFill/>
          <a:ln w="9525">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0" i="0">
              <a:latin typeface="+mj-lt"/>
            </a:endParaRPr>
          </a:p>
        </p:txBody>
      </p:sp>
      <p:sp>
        <p:nvSpPr>
          <p:cNvPr id="59" name="Oval 58"/>
          <p:cNvSpPr/>
          <p:nvPr userDrawn="1"/>
        </p:nvSpPr>
        <p:spPr>
          <a:xfrm>
            <a:off x="1607412" y="11357288"/>
            <a:ext cx="1145976" cy="1145976"/>
          </a:xfrm>
          <a:prstGeom prst="ellipse">
            <a:avLst/>
          </a:prstGeom>
          <a:noFill/>
          <a:ln w="9525">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0" i="0">
              <a:latin typeface="+mj-lt"/>
            </a:endParaRPr>
          </a:p>
        </p:txBody>
      </p:sp>
      <p:sp>
        <p:nvSpPr>
          <p:cNvPr id="60" name="Oval 59"/>
          <p:cNvSpPr/>
          <p:nvPr userDrawn="1"/>
        </p:nvSpPr>
        <p:spPr>
          <a:xfrm>
            <a:off x="1607412" y="6899028"/>
            <a:ext cx="1145976" cy="1145976"/>
          </a:xfrm>
          <a:prstGeom prst="ellipse">
            <a:avLst/>
          </a:prstGeom>
          <a:solidFill>
            <a:schemeClr val="bg1"/>
          </a:solidFill>
          <a:ln w="9525">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0" i="0">
              <a:latin typeface="+mj-lt"/>
            </a:endParaRPr>
          </a:p>
        </p:txBody>
      </p:sp>
      <p:cxnSp>
        <p:nvCxnSpPr>
          <p:cNvPr id="18" name="Straight Connector 17"/>
          <p:cNvCxnSpPr>
            <a:stCxn id="14" idx="4"/>
          </p:cNvCxnSpPr>
          <p:nvPr userDrawn="1"/>
        </p:nvCxnSpPr>
        <p:spPr>
          <a:xfrm>
            <a:off x="2180400" y="5815874"/>
            <a:ext cx="0" cy="1083156"/>
          </a:xfrm>
          <a:prstGeom prst="line">
            <a:avLst/>
          </a:prstGeom>
          <a:ln w="9525">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userDrawn="1"/>
        </p:nvCxnSpPr>
        <p:spPr>
          <a:xfrm>
            <a:off x="2180400" y="8045006"/>
            <a:ext cx="0" cy="1083156"/>
          </a:xfrm>
          <a:prstGeom prst="line">
            <a:avLst/>
          </a:prstGeom>
          <a:ln w="9525">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userDrawn="1"/>
        </p:nvCxnSpPr>
        <p:spPr>
          <a:xfrm>
            <a:off x="2180400" y="10274138"/>
            <a:ext cx="0" cy="1083156"/>
          </a:xfrm>
          <a:prstGeom prst="line">
            <a:avLst/>
          </a:prstGeom>
          <a:ln w="9525">
            <a:solidFill>
              <a:schemeClr val="bg1"/>
            </a:solidFill>
            <a:prstDash val="sysDash"/>
          </a:ln>
        </p:spPr>
        <p:style>
          <a:lnRef idx="1">
            <a:schemeClr val="accent1"/>
          </a:lnRef>
          <a:fillRef idx="0">
            <a:schemeClr val="accent1"/>
          </a:fillRef>
          <a:effectRef idx="0">
            <a:schemeClr val="accent1"/>
          </a:effectRef>
          <a:fontRef idx="minor">
            <a:schemeClr val="tx1"/>
          </a:fontRef>
        </p:style>
      </p:cxnSp>
      <p:sp>
        <p:nvSpPr>
          <p:cNvPr id="20" name="TextBox 19"/>
          <p:cNvSpPr txBox="1"/>
          <p:nvPr userDrawn="1"/>
        </p:nvSpPr>
        <p:spPr>
          <a:xfrm>
            <a:off x="1674888" y="4725634"/>
            <a:ext cx="497252" cy="830997"/>
          </a:xfrm>
          <a:prstGeom prst="rect">
            <a:avLst/>
          </a:prstGeom>
          <a:noFill/>
        </p:spPr>
        <p:txBody>
          <a:bodyPr wrap="none" rtlCol="0">
            <a:spAutoFit/>
          </a:bodyPr>
          <a:lstStyle/>
          <a:p>
            <a:r>
              <a:rPr lang="en-US" sz="4800" b="0" i="0" dirty="0">
                <a:solidFill>
                  <a:schemeClr val="bg1"/>
                </a:solidFill>
                <a:latin typeface="+mj-lt"/>
                <a:cs typeface="Open Sans" panose="020B0606030504020204" pitchFamily="34" charset="0"/>
              </a:rPr>
              <a:t>1</a:t>
            </a:r>
            <a:endParaRPr lang="en-IN" sz="4800" b="0" i="0" dirty="0">
              <a:solidFill>
                <a:schemeClr val="bg1"/>
              </a:solidFill>
              <a:latin typeface="+mj-lt"/>
              <a:cs typeface="Open Sans" panose="020B0606030504020204" pitchFamily="34" charset="0"/>
            </a:endParaRPr>
          </a:p>
        </p:txBody>
      </p:sp>
      <p:sp>
        <p:nvSpPr>
          <p:cNvPr id="112" name="TextBox 111"/>
          <p:cNvSpPr txBox="1"/>
          <p:nvPr userDrawn="1"/>
        </p:nvSpPr>
        <p:spPr>
          <a:xfrm>
            <a:off x="1622924" y="6958950"/>
            <a:ext cx="497252" cy="830997"/>
          </a:xfrm>
          <a:prstGeom prst="rect">
            <a:avLst/>
          </a:prstGeom>
          <a:noFill/>
        </p:spPr>
        <p:txBody>
          <a:bodyPr wrap="none" rtlCol="0">
            <a:spAutoFit/>
          </a:bodyPr>
          <a:lstStyle/>
          <a:p>
            <a:r>
              <a:rPr lang="en-US" sz="4800" b="0" i="0" dirty="0">
                <a:solidFill>
                  <a:srgbClr val="095A82"/>
                </a:solidFill>
                <a:latin typeface="+mj-lt"/>
                <a:cs typeface="Open Sans" panose="020B0606030504020204" pitchFamily="34" charset="0"/>
              </a:rPr>
              <a:t>2</a:t>
            </a:r>
            <a:endParaRPr lang="en-IN" sz="4800" b="0" i="0" dirty="0">
              <a:solidFill>
                <a:srgbClr val="095A82"/>
              </a:solidFill>
              <a:latin typeface="+mj-lt"/>
              <a:cs typeface="Open Sans" panose="020B0606030504020204" pitchFamily="34" charset="0"/>
            </a:endParaRPr>
          </a:p>
        </p:txBody>
      </p:sp>
      <p:sp>
        <p:nvSpPr>
          <p:cNvPr id="113" name="TextBox 112"/>
          <p:cNvSpPr txBox="1"/>
          <p:nvPr userDrawn="1"/>
        </p:nvSpPr>
        <p:spPr>
          <a:xfrm>
            <a:off x="1649848" y="9185130"/>
            <a:ext cx="497252" cy="830997"/>
          </a:xfrm>
          <a:prstGeom prst="rect">
            <a:avLst/>
          </a:prstGeom>
          <a:noFill/>
        </p:spPr>
        <p:txBody>
          <a:bodyPr wrap="none" rtlCol="0">
            <a:spAutoFit/>
          </a:bodyPr>
          <a:lstStyle/>
          <a:p>
            <a:r>
              <a:rPr lang="en-US" sz="4800" b="0" i="0" dirty="0">
                <a:solidFill>
                  <a:schemeClr val="bg1"/>
                </a:solidFill>
                <a:latin typeface="+mj-lt"/>
                <a:cs typeface="Open Sans" panose="020B0606030504020204" pitchFamily="34" charset="0"/>
              </a:rPr>
              <a:t>3</a:t>
            </a:r>
            <a:endParaRPr lang="en-IN" sz="4800" b="0" i="0" dirty="0">
              <a:solidFill>
                <a:schemeClr val="bg1"/>
              </a:solidFill>
              <a:latin typeface="+mj-lt"/>
              <a:cs typeface="Open Sans" panose="020B0606030504020204" pitchFamily="34" charset="0"/>
            </a:endParaRPr>
          </a:p>
        </p:txBody>
      </p:sp>
      <p:sp>
        <p:nvSpPr>
          <p:cNvPr id="114" name="TextBox 113"/>
          <p:cNvSpPr txBox="1"/>
          <p:nvPr userDrawn="1"/>
        </p:nvSpPr>
        <p:spPr>
          <a:xfrm>
            <a:off x="1649848" y="11414330"/>
            <a:ext cx="497252" cy="830997"/>
          </a:xfrm>
          <a:prstGeom prst="rect">
            <a:avLst/>
          </a:prstGeom>
          <a:noFill/>
        </p:spPr>
        <p:txBody>
          <a:bodyPr wrap="none" rtlCol="0">
            <a:spAutoFit/>
          </a:bodyPr>
          <a:lstStyle/>
          <a:p>
            <a:r>
              <a:rPr lang="en-US" sz="4800" b="0" i="0" dirty="0">
                <a:solidFill>
                  <a:schemeClr val="bg1"/>
                </a:solidFill>
                <a:latin typeface="+mj-lt"/>
                <a:cs typeface="Open Sans" panose="020B0606030504020204" pitchFamily="34" charset="0"/>
              </a:rPr>
              <a:t>4</a:t>
            </a:r>
            <a:endParaRPr lang="en-IN" sz="4800" b="0" i="0" dirty="0">
              <a:solidFill>
                <a:schemeClr val="bg1"/>
              </a:solidFill>
              <a:latin typeface="+mj-lt"/>
              <a:cs typeface="Open Sans" panose="020B0606030504020204" pitchFamily="34" charset="0"/>
            </a:endParaRPr>
          </a:p>
        </p:txBody>
      </p:sp>
      <p:sp>
        <p:nvSpPr>
          <p:cNvPr id="30" name="Oval 29"/>
          <p:cNvSpPr/>
          <p:nvPr userDrawn="1"/>
        </p:nvSpPr>
        <p:spPr>
          <a:xfrm>
            <a:off x="1607412" y="13597160"/>
            <a:ext cx="1145976" cy="1145976"/>
          </a:xfrm>
          <a:prstGeom prst="ellipse">
            <a:avLst/>
          </a:prstGeom>
          <a:noFill/>
          <a:ln w="9525">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0" i="0">
              <a:latin typeface="+mj-lt"/>
            </a:endParaRPr>
          </a:p>
        </p:txBody>
      </p:sp>
      <p:cxnSp>
        <p:nvCxnSpPr>
          <p:cNvPr id="31" name="Straight Connector 30"/>
          <p:cNvCxnSpPr/>
          <p:nvPr userDrawn="1"/>
        </p:nvCxnSpPr>
        <p:spPr>
          <a:xfrm>
            <a:off x="2217224" y="12504530"/>
            <a:ext cx="0" cy="1083156"/>
          </a:xfrm>
          <a:prstGeom prst="line">
            <a:avLst/>
          </a:prstGeom>
          <a:ln w="9525">
            <a:solidFill>
              <a:schemeClr val="bg1"/>
            </a:solidFill>
            <a:prstDash val="sysDash"/>
          </a:ln>
        </p:spPr>
        <p:style>
          <a:lnRef idx="1">
            <a:schemeClr val="accent1"/>
          </a:lnRef>
          <a:fillRef idx="0">
            <a:schemeClr val="accent1"/>
          </a:fillRef>
          <a:effectRef idx="0">
            <a:schemeClr val="accent1"/>
          </a:effectRef>
          <a:fontRef idx="minor">
            <a:schemeClr val="tx1"/>
          </a:fontRef>
        </p:style>
      </p:cxnSp>
      <p:sp>
        <p:nvSpPr>
          <p:cNvPr id="32" name="TextBox 31"/>
          <p:cNvSpPr txBox="1"/>
          <p:nvPr userDrawn="1"/>
        </p:nvSpPr>
        <p:spPr>
          <a:xfrm>
            <a:off x="1686672" y="13644722"/>
            <a:ext cx="497252" cy="830997"/>
          </a:xfrm>
          <a:prstGeom prst="rect">
            <a:avLst/>
          </a:prstGeom>
          <a:noFill/>
        </p:spPr>
        <p:txBody>
          <a:bodyPr wrap="none" rtlCol="0">
            <a:spAutoFit/>
          </a:bodyPr>
          <a:lstStyle/>
          <a:p>
            <a:r>
              <a:rPr lang="en-US" sz="4800" b="0" i="0" dirty="0">
                <a:solidFill>
                  <a:schemeClr val="bg1"/>
                </a:solidFill>
                <a:latin typeface="+mj-lt"/>
                <a:cs typeface="Open Sans" panose="020B0606030504020204" pitchFamily="34" charset="0"/>
              </a:rPr>
              <a:t>5</a:t>
            </a:r>
            <a:endParaRPr lang="en-IN" sz="4800" b="0" i="0" dirty="0">
              <a:solidFill>
                <a:schemeClr val="bg1"/>
              </a:solidFill>
              <a:latin typeface="+mj-lt"/>
              <a:cs typeface="Open Sans" panose="020B0606030504020204" pitchFamily="34" charset="0"/>
            </a:endParaRPr>
          </a:p>
        </p:txBody>
      </p:sp>
      <p:sp>
        <p:nvSpPr>
          <p:cNvPr id="33" name="Oval 32"/>
          <p:cNvSpPr/>
          <p:nvPr userDrawn="1"/>
        </p:nvSpPr>
        <p:spPr>
          <a:xfrm>
            <a:off x="1619200" y="15878036"/>
            <a:ext cx="1145976" cy="1145976"/>
          </a:xfrm>
          <a:prstGeom prst="ellipse">
            <a:avLst/>
          </a:prstGeom>
          <a:noFill/>
          <a:ln w="9525">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0" i="0">
              <a:latin typeface="+mj-lt"/>
            </a:endParaRPr>
          </a:p>
        </p:txBody>
      </p:sp>
      <p:cxnSp>
        <p:nvCxnSpPr>
          <p:cNvPr id="34" name="Straight Connector 33"/>
          <p:cNvCxnSpPr/>
          <p:nvPr userDrawn="1"/>
        </p:nvCxnSpPr>
        <p:spPr>
          <a:xfrm>
            <a:off x="2229012" y="14785406"/>
            <a:ext cx="0" cy="1083156"/>
          </a:xfrm>
          <a:prstGeom prst="line">
            <a:avLst/>
          </a:prstGeom>
          <a:ln w="9525">
            <a:solidFill>
              <a:schemeClr val="bg1"/>
            </a:solidFill>
            <a:prstDash val="sysDash"/>
          </a:ln>
        </p:spPr>
        <p:style>
          <a:lnRef idx="1">
            <a:schemeClr val="accent1"/>
          </a:lnRef>
          <a:fillRef idx="0">
            <a:schemeClr val="accent1"/>
          </a:fillRef>
          <a:effectRef idx="0">
            <a:schemeClr val="accent1"/>
          </a:effectRef>
          <a:fontRef idx="minor">
            <a:schemeClr val="tx1"/>
          </a:fontRef>
        </p:style>
      </p:cxnSp>
      <p:sp>
        <p:nvSpPr>
          <p:cNvPr id="35" name="TextBox 34"/>
          <p:cNvSpPr txBox="1"/>
          <p:nvPr userDrawn="1"/>
        </p:nvSpPr>
        <p:spPr>
          <a:xfrm>
            <a:off x="1677972" y="15916018"/>
            <a:ext cx="497252" cy="830997"/>
          </a:xfrm>
          <a:prstGeom prst="rect">
            <a:avLst/>
          </a:prstGeom>
          <a:noFill/>
        </p:spPr>
        <p:txBody>
          <a:bodyPr wrap="none" rtlCol="0">
            <a:spAutoFit/>
          </a:bodyPr>
          <a:lstStyle/>
          <a:p>
            <a:r>
              <a:rPr lang="en-US" sz="4800" b="0" i="0" dirty="0">
                <a:solidFill>
                  <a:schemeClr val="bg1"/>
                </a:solidFill>
                <a:latin typeface="+mj-lt"/>
                <a:cs typeface="Open Sans" panose="020B0606030504020204" pitchFamily="34" charset="0"/>
              </a:rPr>
              <a:t>6</a:t>
            </a:r>
            <a:endParaRPr lang="en-IN" sz="4800" b="0" i="0" dirty="0">
              <a:solidFill>
                <a:schemeClr val="bg1"/>
              </a:solidFill>
              <a:latin typeface="+mj-lt"/>
              <a:cs typeface="Open Sans" panose="020B0606030504020204" pitchFamily="34" charset="0"/>
            </a:endParaRPr>
          </a:p>
        </p:txBody>
      </p:sp>
    </p:spTree>
    <p:extLst>
      <p:ext uri="{BB962C8B-B14F-4D97-AF65-F5344CB8AC3E}">
        <p14:creationId xmlns:p14="http://schemas.microsoft.com/office/powerpoint/2010/main" val="252379568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7_Flow Guidlines">
    <p:spTree>
      <p:nvGrpSpPr>
        <p:cNvPr id="1" name=""/>
        <p:cNvGrpSpPr/>
        <p:nvPr/>
      </p:nvGrpSpPr>
      <p:grpSpPr>
        <a:xfrm>
          <a:off x="0" y="0"/>
          <a:ext cx="0" cy="0"/>
          <a:chOff x="0" y="0"/>
          <a:chExt cx="0" cy="0"/>
        </a:xfrm>
      </p:grpSpPr>
      <p:sp>
        <p:nvSpPr>
          <p:cNvPr id="4" name="Rectangle 3"/>
          <p:cNvSpPr/>
          <p:nvPr userDrawn="1"/>
        </p:nvSpPr>
        <p:spPr bwMode="gray">
          <a:xfrm>
            <a:off x="35991800" y="-69852"/>
            <a:ext cx="584200" cy="20561304"/>
          </a:xfrm>
          <a:prstGeom prst="rect">
            <a:avLst/>
          </a:prstGeom>
          <a:solidFill>
            <a:srgbClr val="DCE3E4"/>
          </a:solidFill>
          <a:ln w="9525" cap="flat" cmpd="sng" algn="ctr">
            <a:noFill/>
            <a:prstDash val="solid"/>
          </a:ln>
          <a:effectLst/>
        </p:spPr>
        <p:txBody>
          <a:bodyPr lIns="365696" tIns="182848" rIns="365696" bIns="182848" anchor="ctr"/>
          <a:lstStyle/>
          <a:p>
            <a:pPr algn="ctr" fontAlgn="auto">
              <a:spcBef>
                <a:spcPts val="0"/>
              </a:spcBef>
              <a:spcAft>
                <a:spcPts val="0"/>
              </a:spcAft>
              <a:defRPr/>
            </a:pPr>
            <a:endParaRPr b="0" i="0" kern="0" dirty="0">
              <a:solidFill>
                <a:srgbClr val="FFFFFF"/>
              </a:solidFill>
              <a:latin typeface="+mj-lt"/>
              <a:cs typeface="Open Sans" panose="020B0606030504020204" pitchFamily="34" charset="0"/>
            </a:endParaRPr>
          </a:p>
        </p:txBody>
      </p:sp>
      <p:sp>
        <p:nvSpPr>
          <p:cNvPr id="5" name="Rectangle 4"/>
          <p:cNvSpPr/>
          <p:nvPr userDrawn="1"/>
        </p:nvSpPr>
        <p:spPr bwMode="gray">
          <a:xfrm>
            <a:off x="4" y="-82552"/>
            <a:ext cx="584200" cy="20554952"/>
          </a:xfrm>
          <a:prstGeom prst="rect">
            <a:avLst/>
          </a:prstGeom>
          <a:solidFill>
            <a:srgbClr val="DCE3E4"/>
          </a:solidFill>
          <a:ln w="9525" cap="flat" cmpd="sng" algn="ctr">
            <a:noFill/>
            <a:prstDash val="solid"/>
          </a:ln>
          <a:effectLst/>
        </p:spPr>
        <p:txBody>
          <a:bodyPr lIns="365696" tIns="182848" rIns="365696" bIns="182848" anchor="ctr"/>
          <a:lstStyle/>
          <a:p>
            <a:pPr algn="ctr" fontAlgn="auto">
              <a:spcBef>
                <a:spcPts val="0"/>
              </a:spcBef>
              <a:spcAft>
                <a:spcPts val="0"/>
              </a:spcAft>
              <a:defRPr/>
            </a:pPr>
            <a:endParaRPr b="0" i="0" kern="0" dirty="0">
              <a:solidFill>
                <a:srgbClr val="FFFFFF"/>
              </a:solidFill>
              <a:latin typeface="+mj-lt"/>
              <a:cs typeface="Open Sans" panose="020B0606030504020204" pitchFamily="34" charset="0"/>
            </a:endParaRPr>
          </a:p>
        </p:txBody>
      </p:sp>
      <p:sp>
        <p:nvSpPr>
          <p:cNvPr id="6" name="Rectangle 5"/>
          <p:cNvSpPr/>
          <p:nvPr userDrawn="1"/>
        </p:nvSpPr>
        <p:spPr bwMode="gray">
          <a:xfrm>
            <a:off x="0" y="19202400"/>
            <a:ext cx="36576000" cy="1371600"/>
          </a:xfrm>
          <a:prstGeom prst="rect">
            <a:avLst/>
          </a:prstGeom>
          <a:solidFill>
            <a:srgbClr val="DCE3E4"/>
          </a:solidFill>
          <a:ln w="9525" cap="flat" cmpd="sng" algn="ctr">
            <a:noFill/>
            <a:prstDash val="solid"/>
          </a:ln>
          <a:effectLst/>
        </p:spPr>
        <p:txBody>
          <a:bodyPr lIns="365696" tIns="182848" rIns="365696" bIns="182848" anchor="ctr"/>
          <a:lstStyle/>
          <a:p>
            <a:pPr algn="ctr" fontAlgn="auto">
              <a:spcBef>
                <a:spcPts val="0"/>
              </a:spcBef>
              <a:spcAft>
                <a:spcPts val="0"/>
              </a:spcAft>
              <a:defRPr/>
            </a:pPr>
            <a:endParaRPr b="0" i="0" kern="0" dirty="0">
              <a:solidFill>
                <a:srgbClr val="FFFFFF"/>
              </a:solidFill>
              <a:latin typeface="+mj-lt"/>
              <a:cs typeface="Open Sans" panose="020B0606030504020204" pitchFamily="34" charset="0"/>
            </a:endParaRPr>
          </a:p>
        </p:txBody>
      </p:sp>
      <p:sp>
        <p:nvSpPr>
          <p:cNvPr id="7" name="Rectangle 6"/>
          <p:cNvSpPr/>
          <p:nvPr userDrawn="1"/>
        </p:nvSpPr>
        <p:spPr bwMode="gray">
          <a:xfrm>
            <a:off x="0" y="-82546"/>
            <a:ext cx="36576000" cy="577852"/>
          </a:xfrm>
          <a:prstGeom prst="rect">
            <a:avLst/>
          </a:prstGeom>
          <a:solidFill>
            <a:srgbClr val="DCE3E4"/>
          </a:solidFill>
          <a:ln w="9525" cap="flat" cmpd="sng" algn="ctr">
            <a:noFill/>
            <a:prstDash val="solid"/>
          </a:ln>
          <a:effectLst/>
        </p:spPr>
        <p:txBody>
          <a:bodyPr lIns="365696" tIns="182848" rIns="365696" bIns="182848" anchor="ctr"/>
          <a:lstStyle/>
          <a:p>
            <a:pPr algn="ctr" fontAlgn="auto">
              <a:spcBef>
                <a:spcPts val="0"/>
              </a:spcBef>
              <a:spcAft>
                <a:spcPts val="0"/>
              </a:spcAft>
              <a:defRPr/>
            </a:pPr>
            <a:endParaRPr b="0" i="0" kern="0" dirty="0">
              <a:solidFill>
                <a:srgbClr val="FFFFFF"/>
              </a:solidFill>
              <a:latin typeface="+mj-lt"/>
              <a:cs typeface="Open Sans" panose="020B0606030504020204" pitchFamily="34" charset="0"/>
            </a:endParaRPr>
          </a:p>
        </p:txBody>
      </p:sp>
      <p:sp>
        <p:nvSpPr>
          <p:cNvPr id="2" name="Rectangle 1"/>
          <p:cNvSpPr/>
          <p:nvPr userDrawn="1"/>
        </p:nvSpPr>
        <p:spPr>
          <a:xfrm>
            <a:off x="584206" y="495304"/>
            <a:ext cx="8486772" cy="18707096"/>
          </a:xfrm>
          <a:prstGeom prst="rect">
            <a:avLst/>
          </a:prstGeom>
          <a:solidFill>
            <a:srgbClr val="095A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0" i="0" dirty="0">
              <a:latin typeface="+mj-lt"/>
            </a:endParaRPr>
          </a:p>
        </p:txBody>
      </p:sp>
      <p:sp>
        <p:nvSpPr>
          <p:cNvPr id="12" name="Rectangle 11"/>
          <p:cNvSpPr/>
          <p:nvPr userDrawn="1"/>
        </p:nvSpPr>
        <p:spPr bwMode="auto">
          <a:xfrm>
            <a:off x="2121408" y="18909712"/>
            <a:ext cx="4550608" cy="1664288"/>
          </a:xfrm>
          <a:prstGeom prst="rect">
            <a:avLst/>
          </a:prstGeom>
          <a:solidFill>
            <a:srgbClr val="095A82"/>
          </a:solidFill>
          <a:ln w="28575" cap="flat" cmpd="sng" algn="ctr">
            <a:noFill/>
            <a:prstDash val="solid"/>
            <a:round/>
            <a:headEnd type="none" w="sm" len="sm"/>
            <a:tailEnd type="none" w="sm" len="sm"/>
          </a:ln>
          <a:effectLst>
            <a:innerShdw blurRad="63500" dist="50800" dir="16200000">
              <a:schemeClr val="tx1">
                <a:lumMod val="50000"/>
                <a:alpha val="20000"/>
              </a:schemeClr>
            </a:innerShdw>
          </a:effectLst>
        </p:spPr>
        <p:txBody>
          <a:bodyPr vert="horz" wrap="square" lIns="365760" tIns="182880" rIns="365760" bIns="182880" numCol="1" rtlCol="0" anchor="t" anchorCtr="0" compatLnSpc="1">
            <a:prstTxWarp prst="textNoShape">
              <a:avLst/>
            </a:prstTxWarp>
          </a:bodyPr>
          <a:lstStyle/>
          <a:p>
            <a:pPr marL="0" marR="0" indent="0" algn="ctr" defTabSz="685800" rtl="0" eaLnBrk="1" fontAlgn="base" latinLnBrk="0" hangingPunct="1">
              <a:lnSpc>
                <a:spcPct val="100000"/>
              </a:lnSpc>
              <a:spcBef>
                <a:spcPct val="20000"/>
              </a:spcBef>
              <a:spcAft>
                <a:spcPct val="0"/>
              </a:spcAft>
              <a:buClr>
                <a:srgbClr val="FF0000"/>
              </a:buClr>
              <a:buSzTx/>
              <a:buFont typeface="Arial" pitchFamily="34" charset="0"/>
              <a:buNone/>
              <a:tabLst/>
            </a:pPr>
            <a:endParaRPr kumimoji="0" lang="en-US" sz="5400" b="0" i="0" u="none" strike="noStrike" cap="none" normalizeH="0" baseline="0" dirty="0">
              <a:ln>
                <a:noFill/>
              </a:ln>
              <a:solidFill>
                <a:schemeClr val="tx1"/>
              </a:solidFill>
              <a:effectLst/>
              <a:latin typeface="+mj-lt"/>
              <a:cs typeface="Open Sans" panose="020B0606030504020204" pitchFamily="34" charset="0"/>
            </a:endParaRPr>
          </a:p>
        </p:txBody>
      </p:sp>
      <p:sp>
        <p:nvSpPr>
          <p:cNvPr id="51" name="Rectangle 50"/>
          <p:cNvSpPr/>
          <p:nvPr userDrawn="1"/>
        </p:nvSpPr>
        <p:spPr>
          <a:xfrm>
            <a:off x="9070978" y="495304"/>
            <a:ext cx="26920820" cy="187070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0" i="0" dirty="0">
              <a:latin typeface="+mj-lt"/>
            </a:endParaRPr>
          </a:p>
        </p:txBody>
      </p:sp>
      <p:sp>
        <p:nvSpPr>
          <p:cNvPr id="3" name="Rectangle 2"/>
          <p:cNvSpPr/>
          <p:nvPr userDrawn="1"/>
        </p:nvSpPr>
        <p:spPr>
          <a:xfrm>
            <a:off x="1280838" y="1588736"/>
            <a:ext cx="182876" cy="1497464"/>
          </a:xfrm>
          <a:prstGeom prst="rect">
            <a:avLst/>
          </a:prstGeom>
          <a:solidFill>
            <a:srgbClr val="0D80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0" i="0">
              <a:latin typeface="+mj-lt"/>
            </a:endParaRPr>
          </a:p>
        </p:txBody>
      </p:sp>
      <p:sp>
        <p:nvSpPr>
          <p:cNvPr id="115" name="Rectangle 114"/>
          <p:cNvSpPr/>
          <p:nvPr userDrawn="1"/>
        </p:nvSpPr>
        <p:spPr>
          <a:xfrm>
            <a:off x="9070978" y="18351896"/>
            <a:ext cx="26920820" cy="850504"/>
          </a:xfrm>
          <a:prstGeom prst="rect">
            <a:avLst/>
          </a:prstGeom>
          <a:solidFill>
            <a:srgbClr val="095A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0" i="0">
              <a:latin typeface="+mj-lt"/>
            </a:endParaRPr>
          </a:p>
        </p:txBody>
      </p:sp>
      <p:sp>
        <p:nvSpPr>
          <p:cNvPr id="117" name="Rectangle 116"/>
          <p:cNvSpPr/>
          <p:nvPr userDrawn="1"/>
        </p:nvSpPr>
        <p:spPr>
          <a:xfrm>
            <a:off x="9070978" y="485828"/>
            <a:ext cx="26920820" cy="850504"/>
          </a:xfrm>
          <a:prstGeom prst="rect">
            <a:avLst/>
          </a:prstGeom>
          <a:solidFill>
            <a:srgbClr val="095A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0" i="0">
              <a:latin typeface="+mj-lt"/>
            </a:endParaRPr>
          </a:p>
        </p:txBody>
      </p:sp>
      <p:sp>
        <p:nvSpPr>
          <p:cNvPr id="118" name="Content Placeholder 1"/>
          <p:cNvSpPr>
            <a:spLocks noGrp="1"/>
          </p:cNvSpPr>
          <p:nvPr userDrawn="1">
            <p:ph sz="half" idx="1"/>
          </p:nvPr>
        </p:nvSpPr>
        <p:spPr>
          <a:xfrm>
            <a:off x="9324598" y="1713148"/>
            <a:ext cx="26157980" cy="6653952"/>
          </a:xfrm>
          <a:prstGeom prst="rect">
            <a:avLst/>
          </a:prstGeom>
        </p:spPr>
        <p:txBody>
          <a:bodyPr/>
          <a:lstStyle>
            <a:lvl1pPr>
              <a:buClr>
                <a:srgbClr val="095A82"/>
              </a:buClr>
              <a:defRPr sz="7200" b="0" i="0">
                <a:solidFill>
                  <a:srgbClr val="5F5F5F"/>
                </a:solidFill>
                <a:latin typeface="+mj-lt"/>
              </a:defRPr>
            </a:lvl1pPr>
            <a:lvl2pPr>
              <a:buClr>
                <a:srgbClr val="095A82"/>
              </a:buClr>
              <a:defRPr sz="7200" b="0" i="0">
                <a:solidFill>
                  <a:srgbClr val="5F5F5F"/>
                </a:solidFill>
                <a:latin typeface="+mj-lt"/>
              </a:defRPr>
            </a:lvl2pPr>
            <a:lvl3pPr>
              <a:buClr>
                <a:srgbClr val="095A82"/>
              </a:buClr>
              <a:defRPr sz="7200" b="0" i="0">
                <a:solidFill>
                  <a:srgbClr val="5F5F5F"/>
                </a:solidFill>
                <a:latin typeface="+mj-lt"/>
              </a:defRPr>
            </a:lvl3pPr>
            <a:lvl4pPr>
              <a:buClr>
                <a:srgbClr val="095A82"/>
              </a:buClr>
              <a:defRPr sz="6400" b="0" i="0">
                <a:solidFill>
                  <a:srgbClr val="5F5F5F"/>
                </a:solidFill>
                <a:latin typeface="+mj-lt"/>
              </a:defRPr>
            </a:lvl4pPr>
            <a:lvl5pPr>
              <a:buClr>
                <a:srgbClr val="095A82"/>
              </a:buClr>
              <a:defRPr sz="5600" b="0" i="0">
                <a:solidFill>
                  <a:srgbClr val="5F5F5F"/>
                </a:solidFill>
                <a:latin typeface="+mj-lt"/>
              </a:defRPr>
            </a:lvl5pPr>
            <a:lvl6pPr>
              <a:defRPr sz="7200"/>
            </a:lvl6pPr>
            <a:lvl7pPr>
              <a:defRPr sz="7200"/>
            </a:lvl7pPr>
            <a:lvl8pPr>
              <a:defRPr sz="7200"/>
            </a:lvl8pPr>
            <a:lvl9pPr>
              <a:defRPr sz="7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8" name="Rectangle 37"/>
          <p:cNvSpPr/>
          <p:nvPr userDrawn="1"/>
        </p:nvSpPr>
        <p:spPr bwMode="auto">
          <a:xfrm>
            <a:off x="2121408" y="18909712"/>
            <a:ext cx="4550608" cy="1664288"/>
          </a:xfrm>
          <a:prstGeom prst="rect">
            <a:avLst/>
          </a:prstGeom>
          <a:solidFill>
            <a:srgbClr val="095A82"/>
          </a:solidFill>
          <a:ln w="9525" cap="flat" cmpd="sng" algn="ctr">
            <a:solidFill>
              <a:schemeClr val="bg1"/>
            </a:solidFill>
            <a:prstDash val="solid"/>
            <a:round/>
            <a:headEnd type="none" w="sm" len="sm"/>
            <a:tailEnd type="none" w="sm" len="sm"/>
          </a:ln>
          <a:effectLst/>
        </p:spPr>
        <p:txBody>
          <a:bodyPr vert="horz" wrap="square" lIns="365760" tIns="182880" rIns="365760" bIns="182880" numCol="1" rtlCol="0" anchor="t" anchorCtr="0" compatLnSpc="1">
            <a:prstTxWarp prst="textNoShape">
              <a:avLst/>
            </a:prstTxWarp>
          </a:bodyPr>
          <a:lstStyle/>
          <a:p>
            <a:pPr marL="0" marR="0" indent="0" algn="ctr" defTabSz="685800" rtl="0" eaLnBrk="1" fontAlgn="base" latinLnBrk="0" hangingPunct="1">
              <a:lnSpc>
                <a:spcPct val="100000"/>
              </a:lnSpc>
              <a:spcBef>
                <a:spcPct val="20000"/>
              </a:spcBef>
              <a:spcAft>
                <a:spcPct val="0"/>
              </a:spcAft>
              <a:buClr>
                <a:srgbClr val="FF0000"/>
              </a:buClr>
              <a:buSzTx/>
              <a:buFont typeface="Arial" pitchFamily="34" charset="0"/>
              <a:buNone/>
              <a:tabLst/>
            </a:pPr>
            <a:endParaRPr kumimoji="0" lang="en-US" sz="5400" b="0" i="0" u="none" strike="noStrike" cap="none" normalizeH="0" baseline="0" dirty="0">
              <a:ln>
                <a:noFill/>
              </a:ln>
              <a:solidFill>
                <a:schemeClr val="tx1"/>
              </a:solidFill>
              <a:effectLst/>
              <a:latin typeface="+mj-lt"/>
              <a:cs typeface="Open Sans" panose="020B0606030504020204" pitchFamily="34" charset="0"/>
            </a:endParaRPr>
          </a:p>
        </p:txBody>
      </p:sp>
      <p:pic>
        <p:nvPicPr>
          <p:cNvPr id="39" name="Picture 3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854040" y="19351720"/>
            <a:ext cx="3085344" cy="780272"/>
          </a:xfrm>
          <a:prstGeom prst="rect">
            <a:avLst/>
          </a:prstGeom>
        </p:spPr>
      </p:pic>
      <p:sp>
        <p:nvSpPr>
          <p:cNvPr id="37" name="Slide_Copyright"/>
          <p:cNvSpPr>
            <a:spLocks noChangeArrowheads="1"/>
          </p:cNvSpPr>
          <p:nvPr userDrawn="1"/>
        </p:nvSpPr>
        <p:spPr bwMode="auto">
          <a:xfrm>
            <a:off x="23629052" y="19351724"/>
            <a:ext cx="12654848" cy="911136"/>
          </a:xfrm>
          <a:prstGeom prst="rect">
            <a:avLst/>
          </a:prstGeom>
          <a:noFill/>
          <a:ln w="9525">
            <a:noFill/>
            <a:miter lim="800000"/>
            <a:headEnd/>
            <a:tailEnd/>
          </a:ln>
          <a:effectLst/>
        </p:spPr>
        <p:txBody>
          <a:bodyPr wrap="none" lIns="365696" tIns="182848" rIns="365696" bIns="182848" anchor="ctr"/>
          <a:lstStyle/>
          <a:p>
            <a:pPr algn="r">
              <a:defRPr/>
            </a:pPr>
            <a:r>
              <a:rPr lang="en-US" sz="3300" b="0" i="0" dirty="0">
                <a:solidFill>
                  <a:srgbClr val="9F9F9F"/>
                </a:solidFill>
                <a:latin typeface="+mj-lt"/>
                <a:cs typeface="Open Sans" panose="020B0606030504020204" pitchFamily="34" charset="0"/>
              </a:rPr>
              <a:t>Copyright © 2017, edureka and/or its affiliates. All rights reserved.</a:t>
            </a:r>
          </a:p>
        </p:txBody>
      </p:sp>
      <p:sp>
        <p:nvSpPr>
          <p:cNvPr id="14" name="Oval 13"/>
          <p:cNvSpPr/>
          <p:nvPr userDrawn="1"/>
        </p:nvSpPr>
        <p:spPr>
          <a:xfrm>
            <a:off x="1607412" y="4669896"/>
            <a:ext cx="1145976" cy="1145976"/>
          </a:xfrm>
          <a:prstGeom prst="ellipse">
            <a:avLst/>
          </a:prstGeom>
          <a:noFill/>
          <a:ln w="9525">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0" i="0">
              <a:latin typeface="+mj-lt"/>
            </a:endParaRPr>
          </a:p>
        </p:txBody>
      </p:sp>
      <p:sp>
        <p:nvSpPr>
          <p:cNvPr id="55" name="Oval 54"/>
          <p:cNvSpPr/>
          <p:nvPr userDrawn="1"/>
        </p:nvSpPr>
        <p:spPr>
          <a:xfrm>
            <a:off x="1607412" y="9128160"/>
            <a:ext cx="1145976" cy="1145976"/>
          </a:xfrm>
          <a:prstGeom prst="ellipse">
            <a:avLst/>
          </a:prstGeom>
          <a:noFill/>
          <a:ln w="9525">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0" i="0">
              <a:latin typeface="+mj-lt"/>
            </a:endParaRPr>
          </a:p>
        </p:txBody>
      </p:sp>
      <p:sp>
        <p:nvSpPr>
          <p:cNvPr id="59" name="Oval 58"/>
          <p:cNvSpPr/>
          <p:nvPr userDrawn="1"/>
        </p:nvSpPr>
        <p:spPr>
          <a:xfrm>
            <a:off x="1607412" y="11357288"/>
            <a:ext cx="1145976" cy="1145976"/>
          </a:xfrm>
          <a:prstGeom prst="ellipse">
            <a:avLst/>
          </a:prstGeom>
          <a:noFill/>
          <a:ln w="9525">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0" i="0">
              <a:latin typeface="+mj-lt"/>
            </a:endParaRPr>
          </a:p>
        </p:txBody>
      </p:sp>
      <p:sp>
        <p:nvSpPr>
          <p:cNvPr id="60" name="Oval 59"/>
          <p:cNvSpPr/>
          <p:nvPr userDrawn="1"/>
        </p:nvSpPr>
        <p:spPr>
          <a:xfrm>
            <a:off x="1607412" y="6899028"/>
            <a:ext cx="1145976" cy="1145976"/>
          </a:xfrm>
          <a:prstGeom prst="ellipse">
            <a:avLst/>
          </a:prstGeom>
          <a:solidFill>
            <a:schemeClr val="bg1"/>
          </a:solidFill>
          <a:ln w="9525">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0" i="0">
              <a:latin typeface="+mj-lt"/>
            </a:endParaRPr>
          </a:p>
        </p:txBody>
      </p:sp>
      <p:cxnSp>
        <p:nvCxnSpPr>
          <p:cNvPr id="18" name="Straight Connector 17"/>
          <p:cNvCxnSpPr>
            <a:stCxn id="14" idx="4"/>
          </p:cNvCxnSpPr>
          <p:nvPr userDrawn="1"/>
        </p:nvCxnSpPr>
        <p:spPr>
          <a:xfrm>
            <a:off x="2180400" y="5815874"/>
            <a:ext cx="0" cy="1083156"/>
          </a:xfrm>
          <a:prstGeom prst="line">
            <a:avLst/>
          </a:prstGeom>
          <a:ln w="9525">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userDrawn="1"/>
        </p:nvCxnSpPr>
        <p:spPr>
          <a:xfrm>
            <a:off x="2180400" y="8045006"/>
            <a:ext cx="0" cy="1083156"/>
          </a:xfrm>
          <a:prstGeom prst="line">
            <a:avLst/>
          </a:prstGeom>
          <a:ln w="9525">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userDrawn="1"/>
        </p:nvCxnSpPr>
        <p:spPr>
          <a:xfrm>
            <a:off x="2180400" y="10274138"/>
            <a:ext cx="0" cy="1083156"/>
          </a:xfrm>
          <a:prstGeom prst="line">
            <a:avLst/>
          </a:prstGeom>
          <a:ln w="9525">
            <a:solidFill>
              <a:schemeClr val="bg1"/>
            </a:solidFill>
            <a:prstDash val="sysDash"/>
          </a:ln>
        </p:spPr>
        <p:style>
          <a:lnRef idx="1">
            <a:schemeClr val="accent1"/>
          </a:lnRef>
          <a:fillRef idx="0">
            <a:schemeClr val="accent1"/>
          </a:fillRef>
          <a:effectRef idx="0">
            <a:schemeClr val="accent1"/>
          </a:effectRef>
          <a:fontRef idx="minor">
            <a:schemeClr val="tx1"/>
          </a:fontRef>
        </p:style>
      </p:cxnSp>
      <p:sp>
        <p:nvSpPr>
          <p:cNvPr id="20" name="TextBox 19"/>
          <p:cNvSpPr txBox="1"/>
          <p:nvPr userDrawn="1"/>
        </p:nvSpPr>
        <p:spPr>
          <a:xfrm>
            <a:off x="1674888" y="4725634"/>
            <a:ext cx="497252" cy="830997"/>
          </a:xfrm>
          <a:prstGeom prst="rect">
            <a:avLst/>
          </a:prstGeom>
          <a:noFill/>
        </p:spPr>
        <p:txBody>
          <a:bodyPr wrap="none" rtlCol="0">
            <a:spAutoFit/>
          </a:bodyPr>
          <a:lstStyle/>
          <a:p>
            <a:r>
              <a:rPr lang="en-US" sz="4800" b="0" i="0" dirty="0">
                <a:solidFill>
                  <a:schemeClr val="bg1"/>
                </a:solidFill>
                <a:latin typeface="+mj-lt"/>
                <a:cs typeface="Open Sans" panose="020B0606030504020204" pitchFamily="34" charset="0"/>
              </a:rPr>
              <a:t>1</a:t>
            </a:r>
            <a:endParaRPr lang="en-IN" sz="4800" b="0" i="0" dirty="0">
              <a:solidFill>
                <a:schemeClr val="bg1"/>
              </a:solidFill>
              <a:latin typeface="+mj-lt"/>
              <a:cs typeface="Open Sans" panose="020B0606030504020204" pitchFamily="34" charset="0"/>
            </a:endParaRPr>
          </a:p>
        </p:txBody>
      </p:sp>
      <p:sp>
        <p:nvSpPr>
          <p:cNvPr id="112" name="TextBox 111"/>
          <p:cNvSpPr txBox="1"/>
          <p:nvPr userDrawn="1"/>
        </p:nvSpPr>
        <p:spPr>
          <a:xfrm>
            <a:off x="1622924" y="6958950"/>
            <a:ext cx="497252" cy="830997"/>
          </a:xfrm>
          <a:prstGeom prst="rect">
            <a:avLst/>
          </a:prstGeom>
          <a:noFill/>
        </p:spPr>
        <p:txBody>
          <a:bodyPr wrap="none" rtlCol="0">
            <a:spAutoFit/>
          </a:bodyPr>
          <a:lstStyle/>
          <a:p>
            <a:r>
              <a:rPr lang="en-US" sz="4800" b="0" i="0" dirty="0">
                <a:solidFill>
                  <a:srgbClr val="095A82"/>
                </a:solidFill>
                <a:latin typeface="+mj-lt"/>
                <a:cs typeface="Open Sans" panose="020B0606030504020204" pitchFamily="34" charset="0"/>
              </a:rPr>
              <a:t>2</a:t>
            </a:r>
            <a:endParaRPr lang="en-IN" sz="4800" b="0" i="0" dirty="0">
              <a:solidFill>
                <a:srgbClr val="095A82"/>
              </a:solidFill>
              <a:latin typeface="+mj-lt"/>
              <a:cs typeface="Open Sans" panose="020B0606030504020204" pitchFamily="34" charset="0"/>
            </a:endParaRPr>
          </a:p>
        </p:txBody>
      </p:sp>
      <p:sp>
        <p:nvSpPr>
          <p:cNvPr id="113" name="TextBox 112"/>
          <p:cNvSpPr txBox="1"/>
          <p:nvPr userDrawn="1"/>
        </p:nvSpPr>
        <p:spPr>
          <a:xfrm>
            <a:off x="1649848" y="9185130"/>
            <a:ext cx="497252" cy="830997"/>
          </a:xfrm>
          <a:prstGeom prst="rect">
            <a:avLst/>
          </a:prstGeom>
          <a:noFill/>
        </p:spPr>
        <p:txBody>
          <a:bodyPr wrap="none" rtlCol="0">
            <a:spAutoFit/>
          </a:bodyPr>
          <a:lstStyle/>
          <a:p>
            <a:r>
              <a:rPr lang="en-US" sz="4800" b="0" i="0" dirty="0">
                <a:solidFill>
                  <a:schemeClr val="bg1"/>
                </a:solidFill>
                <a:latin typeface="+mj-lt"/>
                <a:cs typeface="Open Sans" panose="020B0606030504020204" pitchFamily="34" charset="0"/>
              </a:rPr>
              <a:t>3</a:t>
            </a:r>
            <a:endParaRPr lang="en-IN" sz="4800" b="0" i="0" dirty="0">
              <a:solidFill>
                <a:schemeClr val="bg1"/>
              </a:solidFill>
              <a:latin typeface="+mj-lt"/>
              <a:cs typeface="Open Sans" panose="020B0606030504020204" pitchFamily="34" charset="0"/>
            </a:endParaRPr>
          </a:p>
        </p:txBody>
      </p:sp>
      <p:sp>
        <p:nvSpPr>
          <p:cNvPr id="114" name="TextBox 113"/>
          <p:cNvSpPr txBox="1"/>
          <p:nvPr userDrawn="1"/>
        </p:nvSpPr>
        <p:spPr>
          <a:xfrm>
            <a:off x="1649848" y="11414330"/>
            <a:ext cx="497252" cy="830997"/>
          </a:xfrm>
          <a:prstGeom prst="rect">
            <a:avLst/>
          </a:prstGeom>
          <a:noFill/>
        </p:spPr>
        <p:txBody>
          <a:bodyPr wrap="none" rtlCol="0">
            <a:spAutoFit/>
          </a:bodyPr>
          <a:lstStyle/>
          <a:p>
            <a:r>
              <a:rPr lang="en-US" sz="4800" b="0" i="0" dirty="0">
                <a:solidFill>
                  <a:schemeClr val="bg1"/>
                </a:solidFill>
                <a:latin typeface="+mj-lt"/>
                <a:cs typeface="Open Sans" panose="020B0606030504020204" pitchFamily="34" charset="0"/>
              </a:rPr>
              <a:t>4</a:t>
            </a:r>
            <a:endParaRPr lang="en-IN" sz="4800" b="0" i="0" dirty="0">
              <a:solidFill>
                <a:schemeClr val="bg1"/>
              </a:solidFill>
              <a:latin typeface="+mj-lt"/>
              <a:cs typeface="Open Sans" panose="020B0606030504020204" pitchFamily="34" charset="0"/>
            </a:endParaRPr>
          </a:p>
        </p:txBody>
      </p:sp>
      <p:sp>
        <p:nvSpPr>
          <p:cNvPr id="30" name="Oval 29"/>
          <p:cNvSpPr/>
          <p:nvPr userDrawn="1"/>
        </p:nvSpPr>
        <p:spPr>
          <a:xfrm>
            <a:off x="1607412" y="13597160"/>
            <a:ext cx="1145976" cy="1145976"/>
          </a:xfrm>
          <a:prstGeom prst="ellipse">
            <a:avLst/>
          </a:prstGeom>
          <a:noFill/>
          <a:ln w="9525">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0" i="0">
              <a:latin typeface="+mj-lt"/>
            </a:endParaRPr>
          </a:p>
        </p:txBody>
      </p:sp>
      <p:cxnSp>
        <p:nvCxnSpPr>
          <p:cNvPr id="31" name="Straight Connector 30"/>
          <p:cNvCxnSpPr/>
          <p:nvPr userDrawn="1"/>
        </p:nvCxnSpPr>
        <p:spPr>
          <a:xfrm>
            <a:off x="2217224" y="12504530"/>
            <a:ext cx="0" cy="1083156"/>
          </a:xfrm>
          <a:prstGeom prst="line">
            <a:avLst/>
          </a:prstGeom>
          <a:ln w="9525">
            <a:solidFill>
              <a:schemeClr val="bg1"/>
            </a:solidFill>
            <a:prstDash val="sysDash"/>
          </a:ln>
        </p:spPr>
        <p:style>
          <a:lnRef idx="1">
            <a:schemeClr val="accent1"/>
          </a:lnRef>
          <a:fillRef idx="0">
            <a:schemeClr val="accent1"/>
          </a:fillRef>
          <a:effectRef idx="0">
            <a:schemeClr val="accent1"/>
          </a:effectRef>
          <a:fontRef idx="minor">
            <a:schemeClr val="tx1"/>
          </a:fontRef>
        </p:style>
      </p:cxnSp>
      <p:sp>
        <p:nvSpPr>
          <p:cNvPr id="32" name="TextBox 31"/>
          <p:cNvSpPr txBox="1"/>
          <p:nvPr userDrawn="1"/>
        </p:nvSpPr>
        <p:spPr>
          <a:xfrm>
            <a:off x="1686672" y="13644722"/>
            <a:ext cx="497252" cy="830997"/>
          </a:xfrm>
          <a:prstGeom prst="rect">
            <a:avLst/>
          </a:prstGeom>
          <a:noFill/>
        </p:spPr>
        <p:txBody>
          <a:bodyPr wrap="none" rtlCol="0">
            <a:spAutoFit/>
          </a:bodyPr>
          <a:lstStyle/>
          <a:p>
            <a:r>
              <a:rPr lang="en-US" sz="4800" b="0" i="0" dirty="0">
                <a:solidFill>
                  <a:schemeClr val="bg1"/>
                </a:solidFill>
                <a:latin typeface="+mj-lt"/>
                <a:cs typeface="Open Sans" panose="020B0606030504020204" pitchFamily="34" charset="0"/>
              </a:rPr>
              <a:t>5</a:t>
            </a:r>
            <a:endParaRPr lang="en-IN" sz="4800" b="0" i="0" dirty="0">
              <a:solidFill>
                <a:schemeClr val="bg1"/>
              </a:solidFill>
              <a:latin typeface="+mj-lt"/>
              <a:cs typeface="Open Sans" panose="020B0606030504020204" pitchFamily="34" charset="0"/>
            </a:endParaRPr>
          </a:p>
        </p:txBody>
      </p:sp>
      <p:sp>
        <p:nvSpPr>
          <p:cNvPr id="33" name="Oval 32"/>
          <p:cNvSpPr/>
          <p:nvPr userDrawn="1"/>
        </p:nvSpPr>
        <p:spPr>
          <a:xfrm>
            <a:off x="1619200" y="15878036"/>
            <a:ext cx="1145976" cy="1145976"/>
          </a:xfrm>
          <a:prstGeom prst="ellipse">
            <a:avLst/>
          </a:prstGeom>
          <a:noFill/>
          <a:ln w="9525">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0" i="0">
              <a:latin typeface="+mj-lt"/>
            </a:endParaRPr>
          </a:p>
        </p:txBody>
      </p:sp>
      <p:cxnSp>
        <p:nvCxnSpPr>
          <p:cNvPr id="34" name="Straight Connector 33"/>
          <p:cNvCxnSpPr/>
          <p:nvPr userDrawn="1"/>
        </p:nvCxnSpPr>
        <p:spPr>
          <a:xfrm>
            <a:off x="2229012" y="14785406"/>
            <a:ext cx="0" cy="1083156"/>
          </a:xfrm>
          <a:prstGeom prst="line">
            <a:avLst/>
          </a:prstGeom>
          <a:ln w="9525">
            <a:solidFill>
              <a:schemeClr val="bg1"/>
            </a:solidFill>
            <a:prstDash val="sysDash"/>
          </a:ln>
        </p:spPr>
        <p:style>
          <a:lnRef idx="1">
            <a:schemeClr val="accent1"/>
          </a:lnRef>
          <a:fillRef idx="0">
            <a:schemeClr val="accent1"/>
          </a:fillRef>
          <a:effectRef idx="0">
            <a:schemeClr val="accent1"/>
          </a:effectRef>
          <a:fontRef idx="minor">
            <a:schemeClr val="tx1"/>
          </a:fontRef>
        </p:style>
      </p:cxnSp>
      <p:sp>
        <p:nvSpPr>
          <p:cNvPr id="35" name="TextBox 34"/>
          <p:cNvSpPr txBox="1"/>
          <p:nvPr userDrawn="1"/>
        </p:nvSpPr>
        <p:spPr>
          <a:xfrm>
            <a:off x="1677972" y="15916018"/>
            <a:ext cx="497252" cy="830997"/>
          </a:xfrm>
          <a:prstGeom prst="rect">
            <a:avLst/>
          </a:prstGeom>
          <a:noFill/>
        </p:spPr>
        <p:txBody>
          <a:bodyPr wrap="none" rtlCol="0">
            <a:spAutoFit/>
          </a:bodyPr>
          <a:lstStyle/>
          <a:p>
            <a:r>
              <a:rPr lang="en-US" sz="4800" b="0" i="0" dirty="0">
                <a:solidFill>
                  <a:schemeClr val="bg1"/>
                </a:solidFill>
                <a:latin typeface="+mj-lt"/>
                <a:cs typeface="Open Sans" panose="020B0606030504020204" pitchFamily="34" charset="0"/>
              </a:rPr>
              <a:t>6</a:t>
            </a:r>
            <a:endParaRPr lang="en-IN" sz="4800" b="0" i="0" dirty="0">
              <a:solidFill>
                <a:schemeClr val="bg1"/>
              </a:solidFill>
              <a:latin typeface="+mj-lt"/>
              <a:cs typeface="Open Sans" panose="020B0606030504020204" pitchFamily="34" charset="0"/>
            </a:endParaRPr>
          </a:p>
        </p:txBody>
      </p:sp>
    </p:spTree>
    <p:extLst>
      <p:ext uri="{BB962C8B-B14F-4D97-AF65-F5344CB8AC3E}">
        <p14:creationId xmlns:p14="http://schemas.microsoft.com/office/powerpoint/2010/main" val="30581514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8_Flow Guidlines">
    <p:spTree>
      <p:nvGrpSpPr>
        <p:cNvPr id="1" name=""/>
        <p:cNvGrpSpPr/>
        <p:nvPr/>
      </p:nvGrpSpPr>
      <p:grpSpPr>
        <a:xfrm>
          <a:off x="0" y="0"/>
          <a:ext cx="0" cy="0"/>
          <a:chOff x="0" y="0"/>
          <a:chExt cx="0" cy="0"/>
        </a:xfrm>
      </p:grpSpPr>
      <p:sp>
        <p:nvSpPr>
          <p:cNvPr id="4" name="Rectangle 3"/>
          <p:cNvSpPr/>
          <p:nvPr userDrawn="1"/>
        </p:nvSpPr>
        <p:spPr bwMode="gray">
          <a:xfrm>
            <a:off x="35991800" y="-69852"/>
            <a:ext cx="584200" cy="20561304"/>
          </a:xfrm>
          <a:prstGeom prst="rect">
            <a:avLst/>
          </a:prstGeom>
          <a:solidFill>
            <a:srgbClr val="DCE3E4"/>
          </a:solidFill>
          <a:ln w="9525" cap="flat" cmpd="sng" algn="ctr">
            <a:noFill/>
            <a:prstDash val="solid"/>
          </a:ln>
          <a:effectLst/>
        </p:spPr>
        <p:txBody>
          <a:bodyPr lIns="365696" tIns="182848" rIns="365696" bIns="182848" anchor="ctr"/>
          <a:lstStyle/>
          <a:p>
            <a:pPr algn="ctr" fontAlgn="auto">
              <a:spcBef>
                <a:spcPts val="0"/>
              </a:spcBef>
              <a:spcAft>
                <a:spcPts val="0"/>
              </a:spcAft>
              <a:defRPr/>
            </a:pPr>
            <a:endParaRPr b="0" i="0" kern="0" dirty="0">
              <a:solidFill>
                <a:srgbClr val="FFFFFF"/>
              </a:solidFill>
              <a:latin typeface="+mj-lt"/>
              <a:cs typeface="Open Sans" panose="020B0606030504020204" pitchFamily="34" charset="0"/>
            </a:endParaRPr>
          </a:p>
        </p:txBody>
      </p:sp>
      <p:sp>
        <p:nvSpPr>
          <p:cNvPr id="5" name="Rectangle 4"/>
          <p:cNvSpPr/>
          <p:nvPr userDrawn="1"/>
        </p:nvSpPr>
        <p:spPr bwMode="gray">
          <a:xfrm>
            <a:off x="4" y="-82552"/>
            <a:ext cx="584200" cy="20554952"/>
          </a:xfrm>
          <a:prstGeom prst="rect">
            <a:avLst/>
          </a:prstGeom>
          <a:solidFill>
            <a:srgbClr val="DCE3E4"/>
          </a:solidFill>
          <a:ln w="9525" cap="flat" cmpd="sng" algn="ctr">
            <a:noFill/>
            <a:prstDash val="solid"/>
          </a:ln>
          <a:effectLst/>
        </p:spPr>
        <p:txBody>
          <a:bodyPr lIns="365696" tIns="182848" rIns="365696" bIns="182848" anchor="ctr"/>
          <a:lstStyle/>
          <a:p>
            <a:pPr algn="ctr" fontAlgn="auto">
              <a:spcBef>
                <a:spcPts val="0"/>
              </a:spcBef>
              <a:spcAft>
                <a:spcPts val="0"/>
              </a:spcAft>
              <a:defRPr/>
            </a:pPr>
            <a:endParaRPr b="0" i="0" kern="0" dirty="0">
              <a:solidFill>
                <a:srgbClr val="FFFFFF"/>
              </a:solidFill>
              <a:latin typeface="+mj-lt"/>
              <a:cs typeface="Open Sans" panose="020B0606030504020204" pitchFamily="34" charset="0"/>
            </a:endParaRPr>
          </a:p>
        </p:txBody>
      </p:sp>
      <p:sp>
        <p:nvSpPr>
          <p:cNvPr id="6" name="Rectangle 5"/>
          <p:cNvSpPr/>
          <p:nvPr userDrawn="1"/>
        </p:nvSpPr>
        <p:spPr bwMode="gray">
          <a:xfrm>
            <a:off x="0" y="19202400"/>
            <a:ext cx="36576000" cy="1371600"/>
          </a:xfrm>
          <a:prstGeom prst="rect">
            <a:avLst/>
          </a:prstGeom>
          <a:solidFill>
            <a:srgbClr val="DCE3E4"/>
          </a:solidFill>
          <a:ln w="9525" cap="flat" cmpd="sng" algn="ctr">
            <a:noFill/>
            <a:prstDash val="solid"/>
          </a:ln>
          <a:effectLst/>
        </p:spPr>
        <p:txBody>
          <a:bodyPr lIns="365696" tIns="182848" rIns="365696" bIns="182848" anchor="ctr"/>
          <a:lstStyle/>
          <a:p>
            <a:pPr algn="ctr" fontAlgn="auto">
              <a:spcBef>
                <a:spcPts val="0"/>
              </a:spcBef>
              <a:spcAft>
                <a:spcPts val="0"/>
              </a:spcAft>
              <a:defRPr/>
            </a:pPr>
            <a:endParaRPr b="0" i="0" kern="0" dirty="0">
              <a:solidFill>
                <a:srgbClr val="FFFFFF"/>
              </a:solidFill>
              <a:latin typeface="+mj-lt"/>
              <a:cs typeface="Open Sans" panose="020B0606030504020204" pitchFamily="34" charset="0"/>
            </a:endParaRPr>
          </a:p>
        </p:txBody>
      </p:sp>
      <p:sp>
        <p:nvSpPr>
          <p:cNvPr id="7" name="Rectangle 6"/>
          <p:cNvSpPr/>
          <p:nvPr userDrawn="1"/>
        </p:nvSpPr>
        <p:spPr bwMode="gray">
          <a:xfrm>
            <a:off x="0" y="-82546"/>
            <a:ext cx="36576000" cy="577852"/>
          </a:xfrm>
          <a:prstGeom prst="rect">
            <a:avLst/>
          </a:prstGeom>
          <a:solidFill>
            <a:srgbClr val="DCE3E4"/>
          </a:solidFill>
          <a:ln w="9525" cap="flat" cmpd="sng" algn="ctr">
            <a:noFill/>
            <a:prstDash val="solid"/>
          </a:ln>
          <a:effectLst/>
        </p:spPr>
        <p:txBody>
          <a:bodyPr lIns="365696" tIns="182848" rIns="365696" bIns="182848" anchor="ctr"/>
          <a:lstStyle/>
          <a:p>
            <a:pPr algn="ctr" fontAlgn="auto">
              <a:spcBef>
                <a:spcPts val="0"/>
              </a:spcBef>
              <a:spcAft>
                <a:spcPts val="0"/>
              </a:spcAft>
              <a:defRPr/>
            </a:pPr>
            <a:endParaRPr b="0" i="0" kern="0" dirty="0">
              <a:solidFill>
                <a:srgbClr val="FFFFFF"/>
              </a:solidFill>
              <a:latin typeface="+mj-lt"/>
              <a:cs typeface="Open Sans" panose="020B0606030504020204" pitchFamily="34" charset="0"/>
            </a:endParaRPr>
          </a:p>
        </p:txBody>
      </p:sp>
      <p:sp>
        <p:nvSpPr>
          <p:cNvPr id="2" name="Rectangle 1"/>
          <p:cNvSpPr/>
          <p:nvPr userDrawn="1"/>
        </p:nvSpPr>
        <p:spPr>
          <a:xfrm>
            <a:off x="584206" y="495304"/>
            <a:ext cx="8486772" cy="18707096"/>
          </a:xfrm>
          <a:prstGeom prst="rect">
            <a:avLst/>
          </a:prstGeom>
          <a:solidFill>
            <a:srgbClr val="095A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0" i="0" dirty="0">
              <a:latin typeface="+mj-lt"/>
            </a:endParaRPr>
          </a:p>
        </p:txBody>
      </p:sp>
      <p:sp>
        <p:nvSpPr>
          <p:cNvPr id="12" name="Rectangle 11"/>
          <p:cNvSpPr/>
          <p:nvPr userDrawn="1"/>
        </p:nvSpPr>
        <p:spPr bwMode="auto">
          <a:xfrm>
            <a:off x="2121408" y="18909712"/>
            <a:ext cx="4550608" cy="1664288"/>
          </a:xfrm>
          <a:prstGeom prst="rect">
            <a:avLst/>
          </a:prstGeom>
          <a:solidFill>
            <a:srgbClr val="095A82"/>
          </a:solidFill>
          <a:ln w="28575" cap="flat" cmpd="sng" algn="ctr">
            <a:noFill/>
            <a:prstDash val="solid"/>
            <a:round/>
            <a:headEnd type="none" w="sm" len="sm"/>
            <a:tailEnd type="none" w="sm" len="sm"/>
          </a:ln>
          <a:effectLst>
            <a:innerShdw blurRad="63500" dist="50800" dir="16200000">
              <a:schemeClr val="tx1">
                <a:lumMod val="50000"/>
                <a:alpha val="20000"/>
              </a:schemeClr>
            </a:innerShdw>
          </a:effectLst>
        </p:spPr>
        <p:txBody>
          <a:bodyPr vert="horz" wrap="square" lIns="365760" tIns="182880" rIns="365760" bIns="182880" numCol="1" rtlCol="0" anchor="t" anchorCtr="0" compatLnSpc="1">
            <a:prstTxWarp prst="textNoShape">
              <a:avLst/>
            </a:prstTxWarp>
          </a:bodyPr>
          <a:lstStyle/>
          <a:p>
            <a:pPr marL="0" marR="0" indent="0" algn="ctr" defTabSz="685800" rtl="0" eaLnBrk="1" fontAlgn="base" latinLnBrk="0" hangingPunct="1">
              <a:lnSpc>
                <a:spcPct val="100000"/>
              </a:lnSpc>
              <a:spcBef>
                <a:spcPct val="20000"/>
              </a:spcBef>
              <a:spcAft>
                <a:spcPct val="0"/>
              </a:spcAft>
              <a:buClr>
                <a:srgbClr val="FF0000"/>
              </a:buClr>
              <a:buSzTx/>
              <a:buFont typeface="Arial" pitchFamily="34" charset="0"/>
              <a:buNone/>
              <a:tabLst/>
            </a:pPr>
            <a:endParaRPr kumimoji="0" lang="en-US" sz="5400" b="0" i="0" u="none" strike="noStrike" cap="none" normalizeH="0" baseline="0" dirty="0">
              <a:ln>
                <a:noFill/>
              </a:ln>
              <a:solidFill>
                <a:schemeClr val="tx1"/>
              </a:solidFill>
              <a:effectLst/>
              <a:latin typeface="+mj-lt"/>
              <a:cs typeface="Open Sans" panose="020B0606030504020204" pitchFamily="34" charset="0"/>
            </a:endParaRPr>
          </a:p>
        </p:txBody>
      </p:sp>
      <p:sp>
        <p:nvSpPr>
          <p:cNvPr id="51" name="Rectangle 50"/>
          <p:cNvSpPr/>
          <p:nvPr userDrawn="1"/>
        </p:nvSpPr>
        <p:spPr>
          <a:xfrm>
            <a:off x="9070978" y="495304"/>
            <a:ext cx="26920820" cy="187070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0" i="0" dirty="0">
              <a:latin typeface="+mj-lt"/>
            </a:endParaRPr>
          </a:p>
        </p:txBody>
      </p:sp>
      <p:sp>
        <p:nvSpPr>
          <p:cNvPr id="3" name="Rectangle 2"/>
          <p:cNvSpPr/>
          <p:nvPr userDrawn="1"/>
        </p:nvSpPr>
        <p:spPr>
          <a:xfrm>
            <a:off x="1280838" y="1588736"/>
            <a:ext cx="182876" cy="1497464"/>
          </a:xfrm>
          <a:prstGeom prst="rect">
            <a:avLst/>
          </a:prstGeom>
          <a:solidFill>
            <a:srgbClr val="0D80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0" i="0">
              <a:latin typeface="+mj-lt"/>
            </a:endParaRPr>
          </a:p>
        </p:txBody>
      </p:sp>
      <p:sp>
        <p:nvSpPr>
          <p:cNvPr id="115" name="Rectangle 114"/>
          <p:cNvSpPr/>
          <p:nvPr userDrawn="1"/>
        </p:nvSpPr>
        <p:spPr>
          <a:xfrm>
            <a:off x="9070978" y="18351896"/>
            <a:ext cx="26920820" cy="850504"/>
          </a:xfrm>
          <a:prstGeom prst="rect">
            <a:avLst/>
          </a:prstGeom>
          <a:solidFill>
            <a:srgbClr val="095A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0" i="0">
              <a:latin typeface="+mj-lt"/>
            </a:endParaRPr>
          </a:p>
        </p:txBody>
      </p:sp>
      <p:sp>
        <p:nvSpPr>
          <p:cNvPr id="117" name="Rectangle 116"/>
          <p:cNvSpPr/>
          <p:nvPr userDrawn="1"/>
        </p:nvSpPr>
        <p:spPr>
          <a:xfrm>
            <a:off x="9070978" y="485828"/>
            <a:ext cx="26920820" cy="850504"/>
          </a:xfrm>
          <a:prstGeom prst="rect">
            <a:avLst/>
          </a:prstGeom>
          <a:solidFill>
            <a:srgbClr val="095A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0" i="0">
              <a:latin typeface="+mj-lt"/>
            </a:endParaRPr>
          </a:p>
        </p:txBody>
      </p:sp>
      <p:sp>
        <p:nvSpPr>
          <p:cNvPr id="118" name="Content Placeholder 1"/>
          <p:cNvSpPr>
            <a:spLocks noGrp="1"/>
          </p:cNvSpPr>
          <p:nvPr userDrawn="1">
            <p:ph sz="half" idx="1"/>
          </p:nvPr>
        </p:nvSpPr>
        <p:spPr>
          <a:xfrm>
            <a:off x="9324598" y="1713148"/>
            <a:ext cx="26157980" cy="6653952"/>
          </a:xfrm>
          <a:prstGeom prst="rect">
            <a:avLst/>
          </a:prstGeom>
        </p:spPr>
        <p:txBody>
          <a:bodyPr/>
          <a:lstStyle>
            <a:lvl1pPr>
              <a:buClr>
                <a:srgbClr val="095A82"/>
              </a:buClr>
              <a:defRPr sz="7200" b="0" i="0">
                <a:solidFill>
                  <a:srgbClr val="5F5F5F"/>
                </a:solidFill>
                <a:latin typeface="+mj-lt"/>
              </a:defRPr>
            </a:lvl1pPr>
            <a:lvl2pPr>
              <a:buClr>
                <a:srgbClr val="095A82"/>
              </a:buClr>
              <a:defRPr sz="7200" b="0" i="0">
                <a:solidFill>
                  <a:srgbClr val="5F5F5F"/>
                </a:solidFill>
                <a:latin typeface="+mj-lt"/>
              </a:defRPr>
            </a:lvl2pPr>
            <a:lvl3pPr>
              <a:buClr>
                <a:srgbClr val="095A82"/>
              </a:buClr>
              <a:defRPr sz="7200" b="0" i="0">
                <a:solidFill>
                  <a:srgbClr val="5F5F5F"/>
                </a:solidFill>
                <a:latin typeface="+mj-lt"/>
              </a:defRPr>
            </a:lvl3pPr>
            <a:lvl4pPr>
              <a:buClr>
                <a:srgbClr val="095A82"/>
              </a:buClr>
              <a:defRPr sz="6400" b="0" i="0">
                <a:solidFill>
                  <a:srgbClr val="5F5F5F"/>
                </a:solidFill>
                <a:latin typeface="+mj-lt"/>
              </a:defRPr>
            </a:lvl4pPr>
            <a:lvl5pPr>
              <a:buClr>
                <a:srgbClr val="095A82"/>
              </a:buClr>
              <a:defRPr sz="5600" b="0" i="0">
                <a:solidFill>
                  <a:srgbClr val="5F5F5F"/>
                </a:solidFill>
                <a:latin typeface="+mj-lt"/>
              </a:defRPr>
            </a:lvl5pPr>
            <a:lvl6pPr>
              <a:defRPr sz="7200"/>
            </a:lvl6pPr>
            <a:lvl7pPr>
              <a:defRPr sz="7200"/>
            </a:lvl7pPr>
            <a:lvl8pPr>
              <a:defRPr sz="7200"/>
            </a:lvl8pPr>
            <a:lvl9pPr>
              <a:defRPr sz="7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8" name="Rectangle 37"/>
          <p:cNvSpPr/>
          <p:nvPr userDrawn="1"/>
        </p:nvSpPr>
        <p:spPr bwMode="auto">
          <a:xfrm>
            <a:off x="2121408" y="18909712"/>
            <a:ext cx="4550608" cy="1664288"/>
          </a:xfrm>
          <a:prstGeom prst="rect">
            <a:avLst/>
          </a:prstGeom>
          <a:solidFill>
            <a:srgbClr val="095A82"/>
          </a:solidFill>
          <a:ln w="9525" cap="flat" cmpd="sng" algn="ctr">
            <a:solidFill>
              <a:schemeClr val="bg1"/>
            </a:solidFill>
            <a:prstDash val="solid"/>
            <a:round/>
            <a:headEnd type="none" w="sm" len="sm"/>
            <a:tailEnd type="none" w="sm" len="sm"/>
          </a:ln>
          <a:effectLst/>
        </p:spPr>
        <p:txBody>
          <a:bodyPr vert="horz" wrap="square" lIns="365760" tIns="182880" rIns="365760" bIns="182880" numCol="1" rtlCol="0" anchor="t" anchorCtr="0" compatLnSpc="1">
            <a:prstTxWarp prst="textNoShape">
              <a:avLst/>
            </a:prstTxWarp>
          </a:bodyPr>
          <a:lstStyle/>
          <a:p>
            <a:pPr marL="0" marR="0" indent="0" algn="ctr" defTabSz="685800" rtl="0" eaLnBrk="1" fontAlgn="base" latinLnBrk="0" hangingPunct="1">
              <a:lnSpc>
                <a:spcPct val="100000"/>
              </a:lnSpc>
              <a:spcBef>
                <a:spcPct val="20000"/>
              </a:spcBef>
              <a:spcAft>
                <a:spcPct val="0"/>
              </a:spcAft>
              <a:buClr>
                <a:srgbClr val="FF0000"/>
              </a:buClr>
              <a:buSzTx/>
              <a:buFont typeface="Arial" pitchFamily="34" charset="0"/>
              <a:buNone/>
              <a:tabLst/>
            </a:pPr>
            <a:endParaRPr kumimoji="0" lang="en-US" sz="5400" b="0" i="0" u="none" strike="noStrike" cap="none" normalizeH="0" baseline="0" dirty="0">
              <a:ln>
                <a:noFill/>
              </a:ln>
              <a:solidFill>
                <a:schemeClr val="tx1"/>
              </a:solidFill>
              <a:effectLst/>
              <a:latin typeface="+mj-lt"/>
              <a:cs typeface="Open Sans" panose="020B0606030504020204" pitchFamily="34" charset="0"/>
            </a:endParaRPr>
          </a:p>
        </p:txBody>
      </p:sp>
      <p:pic>
        <p:nvPicPr>
          <p:cNvPr id="39" name="Picture 3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854040" y="19351720"/>
            <a:ext cx="3085344" cy="780272"/>
          </a:xfrm>
          <a:prstGeom prst="rect">
            <a:avLst/>
          </a:prstGeom>
        </p:spPr>
      </p:pic>
      <p:sp>
        <p:nvSpPr>
          <p:cNvPr id="37" name="Slide_Copyright"/>
          <p:cNvSpPr>
            <a:spLocks noChangeArrowheads="1"/>
          </p:cNvSpPr>
          <p:nvPr userDrawn="1"/>
        </p:nvSpPr>
        <p:spPr bwMode="auto">
          <a:xfrm>
            <a:off x="23629052" y="19351724"/>
            <a:ext cx="12654848" cy="911136"/>
          </a:xfrm>
          <a:prstGeom prst="rect">
            <a:avLst/>
          </a:prstGeom>
          <a:noFill/>
          <a:ln w="9525">
            <a:noFill/>
            <a:miter lim="800000"/>
            <a:headEnd/>
            <a:tailEnd/>
          </a:ln>
          <a:effectLst/>
        </p:spPr>
        <p:txBody>
          <a:bodyPr wrap="none" lIns="365696" tIns="182848" rIns="365696" bIns="182848" anchor="ctr"/>
          <a:lstStyle/>
          <a:p>
            <a:pPr algn="r">
              <a:defRPr/>
            </a:pPr>
            <a:r>
              <a:rPr lang="en-US" sz="3300" b="0" i="0" dirty="0">
                <a:solidFill>
                  <a:srgbClr val="9F9F9F"/>
                </a:solidFill>
                <a:latin typeface="+mj-lt"/>
                <a:cs typeface="Open Sans" panose="020B0606030504020204" pitchFamily="34" charset="0"/>
              </a:rPr>
              <a:t>Copyright © 2017, edureka and/or its affiliates. All rights reserved.</a:t>
            </a:r>
          </a:p>
        </p:txBody>
      </p:sp>
      <p:sp>
        <p:nvSpPr>
          <p:cNvPr id="14" name="Oval 13"/>
          <p:cNvSpPr/>
          <p:nvPr userDrawn="1"/>
        </p:nvSpPr>
        <p:spPr>
          <a:xfrm>
            <a:off x="1607412" y="4669896"/>
            <a:ext cx="1145976" cy="1145976"/>
          </a:xfrm>
          <a:prstGeom prst="ellipse">
            <a:avLst/>
          </a:prstGeom>
          <a:noFill/>
          <a:ln w="9525">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0" i="0">
              <a:latin typeface="+mj-lt"/>
            </a:endParaRPr>
          </a:p>
        </p:txBody>
      </p:sp>
      <p:sp>
        <p:nvSpPr>
          <p:cNvPr id="55" name="Oval 54"/>
          <p:cNvSpPr/>
          <p:nvPr userDrawn="1"/>
        </p:nvSpPr>
        <p:spPr>
          <a:xfrm>
            <a:off x="1607412" y="9128160"/>
            <a:ext cx="1145976" cy="1145976"/>
          </a:xfrm>
          <a:prstGeom prst="ellipse">
            <a:avLst/>
          </a:prstGeom>
          <a:noFill/>
          <a:ln w="9525">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0" i="0">
              <a:latin typeface="+mj-lt"/>
            </a:endParaRPr>
          </a:p>
        </p:txBody>
      </p:sp>
      <p:sp>
        <p:nvSpPr>
          <p:cNvPr id="59" name="Oval 58"/>
          <p:cNvSpPr/>
          <p:nvPr userDrawn="1"/>
        </p:nvSpPr>
        <p:spPr>
          <a:xfrm>
            <a:off x="1607412" y="11357288"/>
            <a:ext cx="1145976" cy="1145976"/>
          </a:xfrm>
          <a:prstGeom prst="ellipse">
            <a:avLst/>
          </a:prstGeom>
          <a:noFill/>
          <a:ln w="9525">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0" i="0">
              <a:latin typeface="+mj-lt"/>
            </a:endParaRPr>
          </a:p>
        </p:txBody>
      </p:sp>
      <p:sp>
        <p:nvSpPr>
          <p:cNvPr id="60" name="Oval 59"/>
          <p:cNvSpPr/>
          <p:nvPr userDrawn="1"/>
        </p:nvSpPr>
        <p:spPr>
          <a:xfrm>
            <a:off x="1607412" y="6899028"/>
            <a:ext cx="1145976" cy="1145976"/>
          </a:xfrm>
          <a:prstGeom prst="ellipse">
            <a:avLst/>
          </a:prstGeom>
          <a:solidFill>
            <a:schemeClr val="bg1"/>
          </a:solidFill>
          <a:ln w="9525">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0" i="0">
              <a:latin typeface="+mj-lt"/>
            </a:endParaRPr>
          </a:p>
        </p:txBody>
      </p:sp>
      <p:cxnSp>
        <p:nvCxnSpPr>
          <p:cNvPr id="18" name="Straight Connector 17"/>
          <p:cNvCxnSpPr>
            <a:stCxn id="14" idx="4"/>
          </p:cNvCxnSpPr>
          <p:nvPr userDrawn="1"/>
        </p:nvCxnSpPr>
        <p:spPr>
          <a:xfrm>
            <a:off x="2180400" y="5815874"/>
            <a:ext cx="0" cy="1083156"/>
          </a:xfrm>
          <a:prstGeom prst="line">
            <a:avLst/>
          </a:prstGeom>
          <a:ln w="9525">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userDrawn="1"/>
        </p:nvCxnSpPr>
        <p:spPr>
          <a:xfrm>
            <a:off x="2180400" y="8045006"/>
            <a:ext cx="0" cy="1083156"/>
          </a:xfrm>
          <a:prstGeom prst="line">
            <a:avLst/>
          </a:prstGeom>
          <a:ln w="9525">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userDrawn="1"/>
        </p:nvCxnSpPr>
        <p:spPr>
          <a:xfrm>
            <a:off x="2180400" y="10274138"/>
            <a:ext cx="0" cy="1083156"/>
          </a:xfrm>
          <a:prstGeom prst="line">
            <a:avLst/>
          </a:prstGeom>
          <a:ln w="9525">
            <a:solidFill>
              <a:schemeClr val="bg1"/>
            </a:solidFill>
            <a:prstDash val="sysDash"/>
          </a:ln>
        </p:spPr>
        <p:style>
          <a:lnRef idx="1">
            <a:schemeClr val="accent1"/>
          </a:lnRef>
          <a:fillRef idx="0">
            <a:schemeClr val="accent1"/>
          </a:fillRef>
          <a:effectRef idx="0">
            <a:schemeClr val="accent1"/>
          </a:effectRef>
          <a:fontRef idx="minor">
            <a:schemeClr val="tx1"/>
          </a:fontRef>
        </p:style>
      </p:cxnSp>
      <p:sp>
        <p:nvSpPr>
          <p:cNvPr id="20" name="TextBox 19"/>
          <p:cNvSpPr txBox="1"/>
          <p:nvPr userDrawn="1"/>
        </p:nvSpPr>
        <p:spPr>
          <a:xfrm>
            <a:off x="1674888" y="4725634"/>
            <a:ext cx="497252" cy="830997"/>
          </a:xfrm>
          <a:prstGeom prst="rect">
            <a:avLst/>
          </a:prstGeom>
          <a:noFill/>
        </p:spPr>
        <p:txBody>
          <a:bodyPr wrap="none" rtlCol="0">
            <a:spAutoFit/>
          </a:bodyPr>
          <a:lstStyle/>
          <a:p>
            <a:r>
              <a:rPr lang="en-US" sz="4800" b="0" i="0" dirty="0">
                <a:solidFill>
                  <a:schemeClr val="bg1"/>
                </a:solidFill>
                <a:latin typeface="+mj-lt"/>
                <a:cs typeface="Open Sans" panose="020B0606030504020204" pitchFamily="34" charset="0"/>
              </a:rPr>
              <a:t>1</a:t>
            </a:r>
            <a:endParaRPr lang="en-IN" sz="4800" b="0" i="0" dirty="0">
              <a:solidFill>
                <a:schemeClr val="bg1"/>
              </a:solidFill>
              <a:latin typeface="+mj-lt"/>
              <a:cs typeface="Open Sans" panose="020B0606030504020204" pitchFamily="34" charset="0"/>
            </a:endParaRPr>
          </a:p>
        </p:txBody>
      </p:sp>
      <p:sp>
        <p:nvSpPr>
          <p:cNvPr id="112" name="TextBox 111"/>
          <p:cNvSpPr txBox="1"/>
          <p:nvPr userDrawn="1"/>
        </p:nvSpPr>
        <p:spPr>
          <a:xfrm>
            <a:off x="1622924" y="6958950"/>
            <a:ext cx="497252" cy="830997"/>
          </a:xfrm>
          <a:prstGeom prst="rect">
            <a:avLst/>
          </a:prstGeom>
          <a:noFill/>
        </p:spPr>
        <p:txBody>
          <a:bodyPr wrap="none" rtlCol="0">
            <a:spAutoFit/>
          </a:bodyPr>
          <a:lstStyle/>
          <a:p>
            <a:r>
              <a:rPr lang="en-US" sz="4800" b="0" i="0" dirty="0">
                <a:solidFill>
                  <a:srgbClr val="095A82"/>
                </a:solidFill>
                <a:latin typeface="+mj-lt"/>
                <a:cs typeface="Open Sans" panose="020B0606030504020204" pitchFamily="34" charset="0"/>
              </a:rPr>
              <a:t>2</a:t>
            </a:r>
            <a:endParaRPr lang="en-IN" sz="4800" b="0" i="0" dirty="0">
              <a:solidFill>
                <a:srgbClr val="095A82"/>
              </a:solidFill>
              <a:latin typeface="+mj-lt"/>
              <a:cs typeface="Open Sans" panose="020B0606030504020204" pitchFamily="34" charset="0"/>
            </a:endParaRPr>
          </a:p>
        </p:txBody>
      </p:sp>
      <p:sp>
        <p:nvSpPr>
          <p:cNvPr id="113" name="TextBox 112"/>
          <p:cNvSpPr txBox="1"/>
          <p:nvPr userDrawn="1"/>
        </p:nvSpPr>
        <p:spPr>
          <a:xfrm>
            <a:off x="1649848" y="9185130"/>
            <a:ext cx="497252" cy="830997"/>
          </a:xfrm>
          <a:prstGeom prst="rect">
            <a:avLst/>
          </a:prstGeom>
          <a:noFill/>
        </p:spPr>
        <p:txBody>
          <a:bodyPr wrap="none" rtlCol="0">
            <a:spAutoFit/>
          </a:bodyPr>
          <a:lstStyle/>
          <a:p>
            <a:r>
              <a:rPr lang="en-US" sz="4800" b="0" i="0" dirty="0">
                <a:solidFill>
                  <a:schemeClr val="bg1"/>
                </a:solidFill>
                <a:latin typeface="+mj-lt"/>
                <a:cs typeface="Open Sans" panose="020B0606030504020204" pitchFamily="34" charset="0"/>
              </a:rPr>
              <a:t>3</a:t>
            </a:r>
            <a:endParaRPr lang="en-IN" sz="4800" b="0" i="0" dirty="0">
              <a:solidFill>
                <a:schemeClr val="bg1"/>
              </a:solidFill>
              <a:latin typeface="+mj-lt"/>
              <a:cs typeface="Open Sans" panose="020B0606030504020204" pitchFamily="34" charset="0"/>
            </a:endParaRPr>
          </a:p>
        </p:txBody>
      </p:sp>
      <p:sp>
        <p:nvSpPr>
          <p:cNvPr id="114" name="TextBox 113"/>
          <p:cNvSpPr txBox="1"/>
          <p:nvPr userDrawn="1"/>
        </p:nvSpPr>
        <p:spPr>
          <a:xfrm>
            <a:off x="1649848" y="11414330"/>
            <a:ext cx="497252" cy="830997"/>
          </a:xfrm>
          <a:prstGeom prst="rect">
            <a:avLst/>
          </a:prstGeom>
          <a:noFill/>
        </p:spPr>
        <p:txBody>
          <a:bodyPr wrap="none" rtlCol="0">
            <a:spAutoFit/>
          </a:bodyPr>
          <a:lstStyle/>
          <a:p>
            <a:r>
              <a:rPr lang="en-US" sz="4800" b="0" i="0" dirty="0">
                <a:solidFill>
                  <a:schemeClr val="bg1"/>
                </a:solidFill>
                <a:latin typeface="+mj-lt"/>
                <a:cs typeface="Open Sans" panose="020B0606030504020204" pitchFamily="34" charset="0"/>
              </a:rPr>
              <a:t>4</a:t>
            </a:r>
            <a:endParaRPr lang="en-IN" sz="4800" b="0" i="0" dirty="0">
              <a:solidFill>
                <a:schemeClr val="bg1"/>
              </a:solidFill>
              <a:latin typeface="+mj-lt"/>
              <a:cs typeface="Open Sans" panose="020B0606030504020204" pitchFamily="34" charset="0"/>
            </a:endParaRPr>
          </a:p>
        </p:txBody>
      </p:sp>
      <p:sp>
        <p:nvSpPr>
          <p:cNvPr id="30" name="Oval 29"/>
          <p:cNvSpPr/>
          <p:nvPr userDrawn="1"/>
        </p:nvSpPr>
        <p:spPr>
          <a:xfrm>
            <a:off x="1607412" y="13597160"/>
            <a:ext cx="1145976" cy="1145976"/>
          </a:xfrm>
          <a:prstGeom prst="ellipse">
            <a:avLst/>
          </a:prstGeom>
          <a:noFill/>
          <a:ln w="9525">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0" i="0">
              <a:latin typeface="+mj-lt"/>
            </a:endParaRPr>
          </a:p>
        </p:txBody>
      </p:sp>
      <p:cxnSp>
        <p:nvCxnSpPr>
          <p:cNvPr id="31" name="Straight Connector 30"/>
          <p:cNvCxnSpPr/>
          <p:nvPr userDrawn="1"/>
        </p:nvCxnSpPr>
        <p:spPr>
          <a:xfrm>
            <a:off x="2217224" y="12504530"/>
            <a:ext cx="0" cy="1083156"/>
          </a:xfrm>
          <a:prstGeom prst="line">
            <a:avLst/>
          </a:prstGeom>
          <a:ln w="9525">
            <a:solidFill>
              <a:schemeClr val="bg1"/>
            </a:solidFill>
            <a:prstDash val="sysDash"/>
          </a:ln>
        </p:spPr>
        <p:style>
          <a:lnRef idx="1">
            <a:schemeClr val="accent1"/>
          </a:lnRef>
          <a:fillRef idx="0">
            <a:schemeClr val="accent1"/>
          </a:fillRef>
          <a:effectRef idx="0">
            <a:schemeClr val="accent1"/>
          </a:effectRef>
          <a:fontRef idx="minor">
            <a:schemeClr val="tx1"/>
          </a:fontRef>
        </p:style>
      </p:cxnSp>
      <p:sp>
        <p:nvSpPr>
          <p:cNvPr id="32" name="TextBox 31"/>
          <p:cNvSpPr txBox="1"/>
          <p:nvPr userDrawn="1"/>
        </p:nvSpPr>
        <p:spPr>
          <a:xfrm>
            <a:off x="1686672" y="13644722"/>
            <a:ext cx="497252" cy="830997"/>
          </a:xfrm>
          <a:prstGeom prst="rect">
            <a:avLst/>
          </a:prstGeom>
          <a:noFill/>
        </p:spPr>
        <p:txBody>
          <a:bodyPr wrap="none" rtlCol="0">
            <a:spAutoFit/>
          </a:bodyPr>
          <a:lstStyle/>
          <a:p>
            <a:r>
              <a:rPr lang="en-US" sz="4800" b="0" i="0" dirty="0">
                <a:solidFill>
                  <a:schemeClr val="bg1"/>
                </a:solidFill>
                <a:latin typeface="+mj-lt"/>
                <a:cs typeface="Open Sans" panose="020B0606030504020204" pitchFamily="34" charset="0"/>
              </a:rPr>
              <a:t>5</a:t>
            </a:r>
            <a:endParaRPr lang="en-IN" sz="4800" b="0" i="0" dirty="0">
              <a:solidFill>
                <a:schemeClr val="bg1"/>
              </a:solidFill>
              <a:latin typeface="+mj-lt"/>
              <a:cs typeface="Open Sans" panose="020B0606030504020204" pitchFamily="34" charset="0"/>
            </a:endParaRPr>
          </a:p>
        </p:txBody>
      </p:sp>
      <p:sp>
        <p:nvSpPr>
          <p:cNvPr id="33" name="Oval 32"/>
          <p:cNvSpPr/>
          <p:nvPr userDrawn="1"/>
        </p:nvSpPr>
        <p:spPr>
          <a:xfrm>
            <a:off x="1619200" y="15878036"/>
            <a:ext cx="1145976" cy="1145976"/>
          </a:xfrm>
          <a:prstGeom prst="ellipse">
            <a:avLst/>
          </a:prstGeom>
          <a:noFill/>
          <a:ln w="9525">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0" i="0">
              <a:latin typeface="+mj-lt"/>
            </a:endParaRPr>
          </a:p>
        </p:txBody>
      </p:sp>
      <p:cxnSp>
        <p:nvCxnSpPr>
          <p:cNvPr id="34" name="Straight Connector 33"/>
          <p:cNvCxnSpPr/>
          <p:nvPr userDrawn="1"/>
        </p:nvCxnSpPr>
        <p:spPr>
          <a:xfrm>
            <a:off x="2229012" y="14785406"/>
            <a:ext cx="0" cy="1083156"/>
          </a:xfrm>
          <a:prstGeom prst="line">
            <a:avLst/>
          </a:prstGeom>
          <a:ln w="9525">
            <a:solidFill>
              <a:schemeClr val="bg1"/>
            </a:solidFill>
            <a:prstDash val="sysDash"/>
          </a:ln>
        </p:spPr>
        <p:style>
          <a:lnRef idx="1">
            <a:schemeClr val="accent1"/>
          </a:lnRef>
          <a:fillRef idx="0">
            <a:schemeClr val="accent1"/>
          </a:fillRef>
          <a:effectRef idx="0">
            <a:schemeClr val="accent1"/>
          </a:effectRef>
          <a:fontRef idx="minor">
            <a:schemeClr val="tx1"/>
          </a:fontRef>
        </p:style>
      </p:cxnSp>
      <p:sp>
        <p:nvSpPr>
          <p:cNvPr id="35" name="TextBox 34"/>
          <p:cNvSpPr txBox="1"/>
          <p:nvPr userDrawn="1"/>
        </p:nvSpPr>
        <p:spPr>
          <a:xfrm>
            <a:off x="1677972" y="15916018"/>
            <a:ext cx="497252" cy="830997"/>
          </a:xfrm>
          <a:prstGeom prst="rect">
            <a:avLst/>
          </a:prstGeom>
          <a:noFill/>
        </p:spPr>
        <p:txBody>
          <a:bodyPr wrap="none" rtlCol="0">
            <a:spAutoFit/>
          </a:bodyPr>
          <a:lstStyle/>
          <a:p>
            <a:r>
              <a:rPr lang="en-US" sz="4800" b="0" i="0" dirty="0">
                <a:solidFill>
                  <a:schemeClr val="bg1"/>
                </a:solidFill>
                <a:latin typeface="+mj-lt"/>
                <a:cs typeface="Open Sans" panose="020B0606030504020204" pitchFamily="34" charset="0"/>
              </a:rPr>
              <a:t>6</a:t>
            </a:r>
            <a:endParaRPr lang="en-IN" sz="4800" b="0" i="0" dirty="0">
              <a:solidFill>
                <a:schemeClr val="bg1"/>
              </a:solidFill>
              <a:latin typeface="+mj-lt"/>
              <a:cs typeface="Open Sans" panose="020B0606030504020204" pitchFamily="34" charset="0"/>
            </a:endParaRPr>
          </a:p>
        </p:txBody>
      </p:sp>
    </p:spTree>
    <p:extLst>
      <p:ext uri="{BB962C8B-B14F-4D97-AF65-F5344CB8AC3E}">
        <p14:creationId xmlns:p14="http://schemas.microsoft.com/office/powerpoint/2010/main" val="172768667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Thank You Slide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524913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Edureka2">
    <p:bg>
      <p:bgPr>
        <a:solidFill>
          <a:schemeClr val="bg1"/>
        </a:solidFill>
        <a:effectLst/>
      </p:bgPr>
    </p:bg>
    <p:spTree>
      <p:nvGrpSpPr>
        <p:cNvPr id="1" name=""/>
        <p:cNvGrpSpPr/>
        <p:nvPr/>
      </p:nvGrpSpPr>
      <p:grpSpPr>
        <a:xfrm>
          <a:off x="0" y="0"/>
          <a:ext cx="0" cy="0"/>
          <a:chOff x="0" y="0"/>
          <a:chExt cx="0" cy="0"/>
        </a:xfrm>
      </p:grpSpPr>
      <p:grpSp>
        <p:nvGrpSpPr>
          <p:cNvPr id="5" name="Group 16" hidden="1"/>
          <p:cNvGrpSpPr>
            <a:grpSpLocks/>
          </p:cNvGrpSpPr>
          <p:nvPr userDrawn="1"/>
        </p:nvGrpSpPr>
        <p:grpSpPr bwMode="auto">
          <a:xfrm>
            <a:off x="609600" y="908058"/>
            <a:ext cx="35407600" cy="18021300"/>
            <a:chOff x="152400" y="301083"/>
            <a:chExt cx="8851392" cy="6008894"/>
          </a:xfrm>
        </p:grpSpPr>
        <p:sp>
          <p:nvSpPr>
            <p:cNvPr id="6" name="User95_Instruction_Box" hidden="1"/>
            <p:cNvSpPr>
              <a:spLocks noChangeArrowheads="1"/>
            </p:cNvSpPr>
            <p:nvPr/>
          </p:nvSpPr>
          <p:spPr bwMode="gray">
            <a:xfrm>
              <a:off x="4190768" y="307434"/>
              <a:ext cx="1998548" cy="1189922"/>
            </a:xfrm>
            <a:prstGeom prst="rect">
              <a:avLst/>
            </a:prstGeom>
            <a:noFill/>
            <a:ln w="9525">
              <a:noFill/>
              <a:miter lim="800000"/>
              <a:headEnd/>
              <a:tailEnd/>
            </a:ln>
            <a:effectLst/>
          </p:spPr>
          <p:txBody>
            <a:bodyPr lIns="12700" tIns="12700" rIns="12700" bIns="12700" anchor="ctr"/>
            <a:lstStyle/>
            <a:p>
              <a:pPr algn="r" defTabSz="914240">
                <a:buClr>
                  <a:srgbClr val="000000"/>
                </a:buClr>
                <a:buFont typeface="Arial" pitchFamily="34" charset="0"/>
                <a:buNone/>
                <a:defRPr/>
              </a:pPr>
              <a:r>
                <a:rPr lang="en-US" b="1" dirty="0">
                  <a:solidFill>
                    <a:schemeClr val="accent5"/>
                  </a:solidFill>
                  <a:latin typeface="Gill Sans" panose="020B0702020104020203" pitchFamily="34" charset="0"/>
                  <a:cs typeface="Open Sans" panose="020B0606030504020204" pitchFamily="34" charset="0"/>
                </a:rPr>
                <a:t>Insert the correct lesson number in the Title Master.</a:t>
              </a:r>
            </a:p>
          </p:txBody>
        </p:sp>
        <p:grpSp>
          <p:nvGrpSpPr>
            <p:cNvPr id="7" name="Group 14" hidden="1"/>
            <p:cNvGrpSpPr>
              <a:grpSpLocks/>
            </p:cNvGrpSpPr>
            <p:nvPr userDrawn="1"/>
          </p:nvGrpSpPr>
          <p:grpSpPr bwMode="auto">
            <a:xfrm>
              <a:off x="152400" y="301083"/>
              <a:ext cx="8851392" cy="6008894"/>
              <a:chOff x="152400" y="301083"/>
              <a:chExt cx="8851392" cy="6008894"/>
            </a:xfrm>
          </p:grpSpPr>
          <p:sp>
            <p:nvSpPr>
              <p:cNvPr id="9" name="Rectangle 1057" hidden="1"/>
              <p:cNvSpPr>
                <a:spLocks noChangeArrowheads="1"/>
              </p:cNvSpPr>
              <p:nvPr/>
            </p:nvSpPr>
            <p:spPr bwMode="auto">
              <a:xfrm>
                <a:off x="152400" y="301083"/>
                <a:ext cx="8851392" cy="5949610"/>
              </a:xfrm>
              <a:prstGeom prst="rect">
                <a:avLst/>
              </a:prstGeom>
              <a:noFill/>
              <a:ln w="6350">
                <a:solidFill>
                  <a:schemeClr val="folHlink"/>
                </a:solidFill>
                <a:miter lim="800000"/>
                <a:headEnd type="none" w="sm" len="sm"/>
                <a:tailEnd type="none" w="sm" len="sm"/>
              </a:ln>
              <a:effectLst/>
            </p:spPr>
            <p:txBody>
              <a:bodyPr wrap="none" anchor="ctr"/>
              <a:lstStyle/>
              <a:p>
                <a:pPr algn="ctr">
                  <a:spcBef>
                    <a:spcPct val="20000"/>
                  </a:spcBef>
                  <a:buClr>
                    <a:srgbClr val="FF0000"/>
                  </a:buClr>
                  <a:buFont typeface="Arial" pitchFamily="34" charset="0"/>
                  <a:buNone/>
                  <a:defRPr/>
                </a:pPr>
                <a:endParaRPr lang="en-US" dirty="0">
                  <a:latin typeface="Gill Sans" panose="020B0702020104020203" pitchFamily="34" charset="0"/>
                  <a:cs typeface="Open Sans" panose="020B0606030504020204" pitchFamily="34" charset="0"/>
                </a:endParaRPr>
              </a:p>
            </p:txBody>
          </p:sp>
          <p:sp>
            <p:nvSpPr>
              <p:cNvPr id="10" name="Delete_Instruction_Box" hidden="1"/>
              <p:cNvSpPr>
                <a:spLocks noChangeArrowheads="1"/>
              </p:cNvSpPr>
              <p:nvPr userDrawn="1"/>
            </p:nvSpPr>
            <p:spPr bwMode="gray">
              <a:xfrm>
                <a:off x="3959007" y="6235871"/>
                <a:ext cx="4846360" cy="74106"/>
              </a:xfrm>
              <a:prstGeom prst="rect">
                <a:avLst/>
              </a:prstGeom>
              <a:solidFill>
                <a:schemeClr val="accent6">
                  <a:lumMod val="20000"/>
                  <a:lumOff val="80000"/>
                </a:schemeClr>
              </a:solidFill>
              <a:ln w="9525">
                <a:solidFill>
                  <a:schemeClr val="bg1"/>
                </a:solidFill>
                <a:miter lim="800000"/>
                <a:headEnd/>
                <a:tailEnd/>
              </a:ln>
              <a:effectLst/>
            </p:spPr>
            <p:txBody>
              <a:bodyPr lIns="27432" tIns="27432" rIns="27432" bIns="27432" anchor="ctr"/>
              <a:lstStyle/>
              <a:p>
                <a:pPr algn="ctr">
                  <a:defRPr/>
                </a:pPr>
                <a:r>
                  <a:rPr lang="en-US" sz="3300" dirty="0">
                    <a:solidFill>
                      <a:schemeClr val="folHlink"/>
                    </a:solidFill>
                    <a:latin typeface="Gill Sans" panose="020B0702020104020203" pitchFamily="34" charset="0"/>
                    <a:cs typeface="Open Sans" panose="020B0606030504020204" pitchFamily="34" charset="0"/>
                  </a:rPr>
                  <a:t>[ Use "CD Tools &gt; Guides" macro to hide and show otherwise go to the Slide Master and hide the shape]</a:t>
                </a:r>
              </a:p>
            </p:txBody>
          </p:sp>
        </p:grpSp>
        <p:sp>
          <p:nvSpPr>
            <p:cNvPr id="8" name="Isosceles Triangle 7" hidden="1"/>
            <p:cNvSpPr/>
            <p:nvPr userDrawn="1"/>
          </p:nvSpPr>
          <p:spPr bwMode="auto">
            <a:xfrm rot="5400000">
              <a:off x="6095483" y="684408"/>
              <a:ext cx="990896" cy="533369"/>
            </a:xfrm>
            <a:prstGeom prst="triangle">
              <a:avLst/>
            </a:prstGeom>
            <a:solidFill>
              <a:schemeClr val="accent6">
                <a:lumMod val="20000"/>
                <a:lumOff val="80000"/>
              </a:schemeClr>
            </a:solidFill>
            <a:ln w="28575" cap="flat" cmpd="sng" algn="ctr">
              <a:noFill/>
              <a:prstDash val="solid"/>
              <a:round/>
              <a:headEnd type="none" w="sm" len="sm"/>
              <a:tailEnd type="none" w="sm" len="sm"/>
            </a:ln>
            <a:effectLst/>
          </p:spPr>
          <p:txBody>
            <a:bodyPr/>
            <a:lstStyle/>
            <a:p>
              <a:pPr algn="ctr" defTabSz="914240">
                <a:spcBef>
                  <a:spcPct val="20000"/>
                </a:spcBef>
                <a:buClr>
                  <a:srgbClr val="FF0000"/>
                </a:buClr>
                <a:buFont typeface="Arial" pitchFamily="34" charset="0"/>
                <a:buNone/>
                <a:defRPr/>
              </a:pPr>
              <a:endParaRPr lang="en-US" dirty="0">
                <a:latin typeface="Gill Sans" panose="020B0702020104020203" pitchFamily="34" charset="0"/>
                <a:cs typeface="Open Sans" panose="020B0606030504020204" pitchFamily="34" charset="0"/>
              </a:endParaRPr>
            </a:p>
          </p:txBody>
        </p:sp>
      </p:grpSp>
      <p:pic>
        <p:nvPicPr>
          <p:cNvPr id="11" name="Picture 10" descr="A picture containing food&#10;&#10;Description automatically generated">
            <a:extLst>
              <a:ext uri="{FF2B5EF4-FFF2-40B4-BE49-F238E27FC236}">
                <a16:creationId xmlns:a16="http://schemas.microsoft.com/office/drawing/2014/main" id="{79CEB912-3A34-4F31-BCF7-DC44D4A7F10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36576000" cy="20574000"/>
          </a:xfrm>
          <a:prstGeom prst="rect">
            <a:avLst/>
          </a:prstGeom>
        </p:spPr>
      </p:pic>
    </p:spTree>
    <p:extLst>
      <p:ext uri="{BB962C8B-B14F-4D97-AF65-F5344CB8AC3E}">
        <p14:creationId xmlns:p14="http://schemas.microsoft.com/office/powerpoint/2010/main" val="69040611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ourse Template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5410212" y="493912"/>
            <a:ext cx="5755576" cy="1455560"/>
          </a:xfrm>
          <a:prstGeom prst="rect">
            <a:avLst/>
          </a:prstGeom>
        </p:spPr>
      </p:pic>
      <p:sp>
        <p:nvSpPr>
          <p:cNvPr id="5" name="Text Placeholder 4"/>
          <p:cNvSpPr>
            <a:spLocks noGrp="1"/>
          </p:cNvSpPr>
          <p:nvPr>
            <p:ph type="body" sz="quarter" idx="10" hasCustomPrompt="1"/>
          </p:nvPr>
        </p:nvSpPr>
        <p:spPr>
          <a:xfrm>
            <a:off x="4174434" y="9875520"/>
            <a:ext cx="31105076" cy="2692896"/>
          </a:xfrm>
          <a:prstGeom prst="rect">
            <a:avLst/>
          </a:prstGeom>
        </p:spPr>
        <p:txBody>
          <a:bodyPr/>
          <a:lstStyle>
            <a:lvl1pPr marL="0" indent="0" algn="ctr">
              <a:buNone/>
              <a:defRPr sz="16000" b="1">
                <a:solidFill>
                  <a:schemeClr val="bg1"/>
                </a:solidFill>
              </a:defRPr>
            </a:lvl1pPr>
          </a:lstStyle>
          <a:p>
            <a:pPr lvl="0"/>
            <a:r>
              <a:rPr lang="en-US" dirty="0"/>
              <a:t>Add Module Name</a:t>
            </a:r>
            <a:endParaRPr lang="en-IN" dirty="0"/>
          </a:p>
        </p:txBody>
      </p:sp>
      <p:sp>
        <p:nvSpPr>
          <p:cNvPr id="7" name="Picture Placeholder 6"/>
          <p:cNvSpPr>
            <a:spLocks noGrp="1"/>
          </p:cNvSpPr>
          <p:nvPr>
            <p:ph type="pic" sz="quarter" idx="11" hasCustomPrompt="1"/>
          </p:nvPr>
        </p:nvSpPr>
        <p:spPr>
          <a:xfrm>
            <a:off x="15410214" y="3662264"/>
            <a:ext cx="6046140" cy="5759448"/>
          </a:xfrm>
          <a:prstGeom prst="rect">
            <a:avLst/>
          </a:prstGeom>
        </p:spPr>
        <p:txBody>
          <a:bodyPr/>
          <a:lstStyle>
            <a:lvl1pPr marL="0" indent="0" algn="ctr">
              <a:buNone/>
              <a:defRPr sz="5600">
                <a:solidFill>
                  <a:schemeClr val="bg1"/>
                </a:solidFill>
              </a:defRPr>
            </a:lvl1pPr>
          </a:lstStyle>
          <a:p>
            <a:r>
              <a:rPr lang="en-US" dirty="0"/>
              <a:t>Add Course Logo Here</a:t>
            </a:r>
            <a:endParaRPr lang="en-IN" dirty="0"/>
          </a:p>
        </p:txBody>
      </p:sp>
    </p:spTree>
    <p:extLst>
      <p:ext uri="{BB962C8B-B14F-4D97-AF65-F5344CB8AC3E}">
        <p14:creationId xmlns:p14="http://schemas.microsoft.com/office/powerpoint/2010/main" val="238613707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ourse Template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5410212" y="493912"/>
            <a:ext cx="5755576" cy="1455560"/>
          </a:xfrm>
          <a:prstGeom prst="rect">
            <a:avLst/>
          </a:prstGeom>
        </p:spPr>
      </p:pic>
      <p:sp>
        <p:nvSpPr>
          <p:cNvPr id="6" name="Text Placeholder 4"/>
          <p:cNvSpPr>
            <a:spLocks noGrp="1"/>
          </p:cNvSpPr>
          <p:nvPr>
            <p:ph type="body" sz="quarter" idx="10" hasCustomPrompt="1"/>
          </p:nvPr>
        </p:nvSpPr>
        <p:spPr>
          <a:xfrm>
            <a:off x="0" y="9875520"/>
            <a:ext cx="36576000" cy="2692896"/>
          </a:xfrm>
          <a:prstGeom prst="rect">
            <a:avLst/>
          </a:prstGeom>
        </p:spPr>
        <p:txBody>
          <a:bodyPr/>
          <a:lstStyle>
            <a:lvl1pPr marL="0" indent="0" algn="ctr">
              <a:buNone/>
              <a:defRPr sz="16000" b="1">
                <a:solidFill>
                  <a:schemeClr val="bg1"/>
                </a:solidFill>
              </a:defRPr>
            </a:lvl1pPr>
          </a:lstStyle>
          <a:p>
            <a:pPr lvl="0"/>
            <a:r>
              <a:rPr lang="en-US" dirty="0"/>
              <a:t>Add Module Name</a:t>
            </a:r>
            <a:endParaRPr lang="en-IN" dirty="0"/>
          </a:p>
        </p:txBody>
      </p:sp>
      <p:sp>
        <p:nvSpPr>
          <p:cNvPr id="7" name="Picture Placeholder 6"/>
          <p:cNvSpPr>
            <a:spLocks noGrp="1"/>
          </p:cNvSpPr>
          <p:nvPr>
            <p:ph type="pic" sz="quarter" idx="11" hasCustomPrompt="1"/>
          </p:nvPr>
        </p:nvSpPr>
        <p:spPr>
          <a:xfrm>
            <a:off x="15410214" y="3662264"/>
            <a:ext cx="6046140" cy="5759448"/>
          </a:xfrm>
          <a:prstGeom prst="rect">
            <a:avLst/>
          </a:prstGeom>
        </p:spPr>
        <p:txBody>
          <a:bodyPr/>
          <a:lstStyle>
            <a:lvl1pPr marL="0" indent="0" algn="ctr">
              <a:buNone/>
              <a:defRPr sz="5600">
                <a:solidFill>
                  <a:schemeClr val="bg1"/>
                </a:solidFill>
              </a:defRPr>
            </a:lvl1pPr>
          </a:lstStyle>
          <a:p>
            <a:r>
              <a:rPr lang="en-US" dirty="0"/>
              <a:t>Add Course Logo Here</a:t>
            </a:r>
            <a:endParaRPr lang="en-IN" dirty="0"/>
          </a:p>
        </p:txBody>
      </p:sp>
    </p:spTree>
    <p:extLst>
      <p:ext uri="{BB962C8B-B14F-4D97-AF65-F5344CB8AC3E}">
        <p14:creationId xmlns:p14="http://schemas.microsoft.com/office/powerpoint/2010/main" val="345553871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ourse Template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5410212" y="493912"/>
            <a:ext cx="5755576" cy="1455560"/>
          </a:xfrm>
          <a:prstGeom prst="rect">
            <a:avLst/>
          </a:prstGeom>
        </p:spPr>
      </p:pic>
      <p:sp>
        <p:nvSpPr>
          <p:cNvPr id="3" name="Text Placeholder 4"/>
          <p:cNvSpPr>
            <a:spLocks noGrp="1"/>
          </p:cNvSpPr>
          <p:nvPr>
            <p:ph type="body" sz="quarter" idx="10" hasCustomPrompt="1"/>
          </p:nvPr>
        </p:nvSpPr>
        <p:spPr>
          <a:xfrm>
            <a:off x="7486802" y="9875520"/>
            <a:ext cx="21602404" cy="5019992"/>
          </a:xfrm>
          <a:prstGeom prst="rect">
            <a:avLst/>
          </a:prstGeom>
        </p:spPr>
        <p:txBody>
          <a:bodyPr/>
          <a:lstStyle>
            <a:lvl1pPr marL="0" indent="0" algn="ctr">
              <a:buNone/>
              <a:defRPr sz="16000" b="1">
                <a:solidFill>
                  <a:schemeClr val="bg1"/>
                </a:solidFill>
              </a:defRPr>
            </a:lvl1pPr>
          </a:lstStyle>
          <a:p>
            <a:pPr lvl="0"/>
            <a:r>
              <a:rPr lang="en-US" dirty="0"/>
              <a:t>Add Module Name</a:t>
            </a:r>
            <a:endParaRPr lang="en-IN" dirty="0"/>
          </a:p>
        </p:txBody>
      </p:sp>
      <p:sp>
        <p:nvSpPr>
          <p:cNvPr id="4" name="Picture Placeholder 6"/>
          <p:cNvSpPr>
            <a:spLocks noGrp="1"/>
          </p:cNvSpPr>
          <p:nvPr>
            <p:ph type="pic" sz="quarter" idx="11" hasCustomPrompt="1"/>
          </p:nvPr>
        </p:nvSpPr>
        <p:spPr>
          <a:xfrm>
            <a:off x="15410214" y="3662264"/>
            <a:ext cx="6046140" cy="5759448"/>
          </a:xfrm>
          <a:prstGeom prst="rect">
            <a:avLst/>
          </a:prstGeom>
        </p:spPr>
        <p:txBody>
          <a:bodyPr/>
          <a:lstStyle>
            <a:lvl1pPr marL="0" indent="0" algn="ctr">
              <a:buNone/>
              <a:defRPr sz="5600">
                <a:solidFill>
                  <a:schemeClr val="bg1"/>
                </a:solidFill>
              </a:defRPr>
            </a:lvl1pPr>
          </a:lstStyle>
          <a:p>
            <a:r>
              <a:rPr lang="en-US" dirty="0"/>
              <a:t>Add Course Logo Here</a:t>
            </a:r>
            <a:endParaRPr lang="en-IN" dirty="0"/>
          </a:p>
        </p:txBody>
      </p:sp>
    </p:spTree>
    <p:extLst>
      <p:ext uri="{BB962C8B-B14F-4D97-AF65-F5344CB8AC3E}">
        <p14:creationId xmlns:p14="http://schemas.microsoft.com/office/powerpoint/2010/main" val="350287302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ourse Template5">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5410212" y="493912"/>
            <a:ext cx="5755576" cy="1455560"/>
          </a:xfrm>
          <a:prstGeom prst="rect">
            <a:avLst/>
          </a:prstGeom>
        </p:spPr>
      </p:pic>
      <p:sp>
        <p:nvSpPr>
          <p:cNvPr id="3" name="Text Placeholder 4"/>
          <p:cNvSpPr>
            <a:spLocks noGrp="1"/>
          </p:cNvSpPr>
          <p:nvPr>
            <p:ph type="body" sz="quarter" idx="10" hasCustomPrompt="1"/>
          </p:nvPr>
        </p:nvSpPr>
        <p:spPr>
          <a:xfrm>
            <a:off x="2735466" y="9875520"/>
            <a:ext cx="31105076" cy="2692896"/>
          </a:xfrm>
          <a:prstGeom prst="rect">
            <a:avLst/>
          </a:prstGeom>
        </p:spPr>
        <p:txBody>
          <a:bodyPr/>
          <a:lstStyle>
            <a:lvl1pPr marL="0" indent="0" algn="ctr">
              <a:buNone/>
              <a:defRPr sz="16000" b="1">
                <a:solidFill>
                  <a:schemeClr val="bg1"/>
                </a:solidFill>
              </a:defRPr>
            </a:lvl1pPr>
          </a:lstStyle>
          <a:p>
            <a:pPr lvl="0"/>
            <a:r>
              <a:rPr lang="en-US" dirty="0"/>
              <a:t>Add Module Name</a:t>
            </a:r>
            <a:endParaRPr lang="en-IN" dirty="0"/>
          </a:p>
        </p:txBody>
      </p:sp>
      <p:sp>
        <p:nvSpPr>
          <p:cNvPr id="4" name="Picture Placeholder 6"/>
          <p:cNvSpPr>
            <a:spLocks noGrp="1"/>
          </p:cNvSpPr>
          <p:nvPr>
            <p:ph type="pic" sz="quarter" idx="11" hasCustomPrompt="1"/>
          </p:nvPr>
        </p:nvSpPr>
        <p:spPr>
          <a:xfrm>
            <a:off x="15410214" y="3662264"/>
            <a:ext cx="6046140" cy="5759448"/>
          </a:xfrm>
          <a:prstGeom prst="rect">
            <a:avLst/>
          </a:prstGeom>
        </p:spPr>
        <p:txBody>
          <a:bodyPr/>
          <a:lstStyle>
            <a:lvl1pPr marL="0" indent="0" algn="ctr">
              <a:buNone/>
              <a:defRPr sz="5600" b="0" i="0">
                <a:solidFill>
                  <a:schemeClr val="bg1"/>
                </a:solidFill>
                <a:latin typeface="+mj-lt"/>
              </a:defRPr>
            </a:lvl1pPr>
          </a:lstStyle>
          <a:p>
            <a:r>
              <a:rPr lang="en-US" dirty="0"/>
              <a:t>Add Course Logo Here</a:t>
            </a:r>
            <a:endParaRPr lang="en-IN" dirty="0"/>
          </a:p>
        </p:txBody>
      </p:sp>
    </p:spTree>
    <p:extLst>
      <p:ext uri="{BB962C8B-B14F-4D97-AF65-F5344CB8AC3E}">
        <p14:creationId xmlns:p14="http://schemas.microsoft.com/office/powerpoint/2010/main" val="210055540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hank You Slide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836032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hank You Slide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0663765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hank You Slide3">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8766919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Feedback">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bwMode="gray">
          <a:xfrm>
            <a:off x="35991800" y="-69852"/>
            <a:ext cx="584200" cy="20561304"/>
          </a:xfrm>
          <a:prstGeom prst="rect">
            <a:avLst/>
          </a:prstGeom>
          <a:solidFill>
            <a:srgbClr val="DCE3E4"/>
          </a:solidFill>
          <a:ln w="9525" cap="flat" cmpd="sng" algn="ctr">
            <a:noFill/>
            <a:prstDash val="solid"/>
          </a:ln>
          <a:effectLst/>
        </p:spPr>
        <p:txBody>
          <a:bodyPr lIns="365696" tIns="182848" rIns="365696" bIns="182848" anchor="ctr"/>
          <a:lstStyle/>
          <a:p>
            <a:pPr algn="ctr" fontAlgn="auto">
              <a:spcBef>
                <a:spcPts val="0"/>
              </a:spcBef>
              <a:spcAft>
                <a:spcPts val="0"/>
              </a:spcAft>
              <a:defRPr/>
            </a:pPr>
            <a:endParaRPr kern="0" dirty="0">
              <a:solidFill>
                <a:srgbClr val="FFFFFF"/>
              </a:solidFill>
              <a:latin typeface="Calibri"/>
              <a:cs typeface="Open Sans" panose="020B0606030504020204" pitchFamily="34" charset="0"/>
            </a:endParaRPr>
          </a:p>
        </p:txBody>
      </p:sp>
      <p:sp>
        <p:nvSpPr>
          <p:cNvPr id="5" name="Rectangle 4"/>
          <p:cNvSpPr/>
          <p:nvPr userDrawn="1"/>
        </p:nvSpPr>
        <p:spPr bwMode="gray">
          <a:xfrm>
            <a:off x="4" y="-82552"/>
            <a:ext cx="584200" cy="20554952"/>
          </a:xfrm>
          <a:prstGeom prst="rect">
            <a:avLst/>
          </a:prstGeom>
          <a:solidFill>
            <a:srgbClr val="DCE3E4"/>
          </a:solidFill>
          <a:ln w="9525" cap="flat" cmpd="sng" algn="ctr">
            <a:noFill/>
            <a:prstDash val="solid"/>
          </a:ln>
          <a:effectLst/>
        </p:spPr>
        <p:txBody>
          <a:bodyPr lIns="365696" tIns="182848" rIns="365696" bIns="182848" anchor="ctr"/>
          <a:lstStyle/>
          <a:p>
            <a:pPr algn="ctr" fontAlgn="auto">
              <a:spcBef>
                <a:spcPts val="0"/>
              </a:spcBef>
              <a:spcAft>
                <a:spcPts val="0"/>
              </a:spcAft>
              <a:defRPr/>
            </a:pPr>
            <a:endParaRPr kern="0" dirty="0">
              <a:solidFill>
                <a:srgbClr val="FFFFFF"/>
              </a:solidFill>
              <a:latin typeface="Calibri"/>
              <a:cs typeface="Open Sans" panose="020B0606030504020204" pitchFamily="34" charset="0"/>
            </a:endParaRPr>
          </a:p>
        </p:txBody>
      </p:sp>
      <p:sp>
        <p:nvSpPr>
          <p:cNvPr id="6" name="Rectangle 5"/>
          <p:cNvSpPr/>
          <p:nvPr userDrawn="1"/>
        </p:nvSpPr>
        <p:spPr bwMode="gray">
          <a:xfrm>
            <a:off x="0" y="19202400"/>
            <a:ext cx="36576000" cy="1371600"/>
          </a:xfrm>
          <a:prstGeom prst="rect">
            <a:avLst/>
          </a:prstGeom>
          <a:solidFill>
            <a:srgbClr val="DCE3E4"/>
          </a:solidFill>
          <a:ln w="9525" cap="flat" cmpd="sng" algn="ctr">
            <a:noFill/>
            <a:prstDash val="solid"/>
          </a:ln>
          <a:effectLst/>
        </p:spPr>
        <p:txBody>
          <a:bodyPr lIns="365696" tIns="182848" rIns="365696" bIns="182848" anchor="ctr"/>
          <a:lstStyle/>
          <a:p>
            <a:pPr algn="ctr" fontAlgn="auto">
              <a:spcBef>
                <a:spcPts val="0"/>
              </a:spcBef>
              <a:spcAft>
                <a:spcPts val="0"/>
              </a:spcAft>
              <a:defRPr/>
            </a:pPr>
            <a:endParaRPr kern="0" dirty="0">
              <a:solidFill>
                <a:srgbClr val="FFFFFF"/>
              </a:solidFill>
              <a:latin typeface="Calibri"/>
              <a:cs typeface="Open Sans" panose="020B0606030504020204" pitchFamily="34" charset="0"/>
            </a:endParaRPr>
          </a:p>
        </p:txBody>
      </p:sp>
      <p:sp>
        <p:nvSpPr>
          <p:cNvPr id="7" name="Rectangle 6"/>
          <p:cNvSpPr/>
          <p:nvPr userDrawn="1"/>
        </p:nvSpPr>
        <p:spPr bwMode="gray">
          <a:xfrm>
            <a:off x="0" y="-82546"/>
            <a:ext cx="36576000" cy="577852"/>
          </a:xfrm>
          <a:prstGeom prst="rect">
            <a:avLst/>
          </a:prstGeom>
          <a:solidFill>
            <a:srgbClr val="DCE3E4"/>
          </a:solidFill>
          <a:ln w="9525" cap="flat" cmpd="sng" algn="ctr">
            <a:noFill/>
            <a:prstDash val="solid"/>
          </a:ln>
          <a:effectLst/>
        </p:spPr>
        <p:txBody>
          <a:bodyPr lIns="365696" tIns="182848" rIns="365696" bIns="182848" anchor="ctr"/>
          <a:lstStyle/>
          <a:p>
            <a:pPr algn="ctr" fontAlgn="auto">
              <a:spcBef>
                <a:spcPts val="0"/>
              </a:spcBef>
              <a:spcAft>
                <a:spcPts val="0"/>
              </a:spcAft>
              <a:defRPr/>
            </a:pPr>
            <a:endParaRPr kern="0" dirty="0">
              <a:solidFill>
                <a:srgbClr val="FFFFFF"/>
              </a:solidFill>
              <a:latin typeface="Calibri"/>
              <a:cs typeface="Open Sans" panose="020B0606030504020204" pitchFamily="34" charset="0"/>
            </a:endParaRPr>
          </a:p>
        </p:txBody>
      </p:sp>
      <p:sp>
        <p:nvSpPr>
          <p:cNvPr id="18" name="Slide_Copyright"/>
          <p:cNvSpPr>
            <a:spLocks noChangeArrowheads="1"/>
          </p:cNvSpPr>
          <p:nvPr userDrawn="1"/>
        </p:nvSpPr>
        <p:spPr bwMode="auto">
          <a:xfrm>
            <a:off x="23629052" y="19351724"/>
            <a:ext cx="12654848" cy="911136"/>
          </a:xfrm>
          <a:prstGeom prst="rect">
            <a:avLst/>
          </a:prstGeom>
          <a:noFill/>
          <a:ln w="9525">
            <a:noFill/>
            <a:miter lim="800000"/>
            <a:headEnd/>
            <a:tailEnd/>
          </a:ln>
          <a:effectLst/>
        </p:spPr>
        <p:txBody>
          <a:bodyPr wrap="none" lIns="365696" tIns="182848" rIns="365696" bIns="182848" anchor="ctr"/>
          <a:lstStyle/>
          <a:p>
            <a:pPr algn="r">
              <a:defRPr/>
            </a:pPr>
            <a:r>
              <a:rPr lang="en-US" sz="3300" dirty="0">
                <a:solidFill>
                  <a:srgbClr val="9F9F9F"/>
                </a:solidFill>
                <a:latin typeface="Gill Sans" panose="020B0702020104020203" pitchFamily="34" charset="0"/>
                <a:cs typeface="Open Sans" panose="020B0606030504020204" pitchFamily="34" charset="0"/>
              </a:rPr>
              <a:t>Copyright © 2017, edureka and/or its affiliates. All rights reserved.</a:t>
            </a:r>
          </a:p>
        </p:txBody>
      </p:sp>
      <p:pic>
        <p:nvPicPr>
          <p:cNvPr id="20" name="Picture 1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81844" y="532216"/>
            <a:ext cx="35409952" cy="18715056"/>
          </a:xfrm>
          <a:prstGeom prst="rect">
            <a:avLst/>
          </a:prstGeom>
        </p:spPr>
      </p:pic>
      <p:sp>
        <p:nvSpPr>
          <p:cNvPr id="14" name="Rectangle 13"/>
          <p:cNvSpPr/>
          <p:nvPr userDrawn="1"/>
        </p:nvSpPr>
        <p:spPr bwMode="auto">
          <a:xfrm>
            <a:off x="2121408" y="18909712"/>
            <a:ext cx="4550608" cy="1664288"/>
          </a:xfrm>
          <a:prstGeom prst="rect">
            <a:avLst/>
          </a:prstGeom>
          <a:solidFill>
            <a:srgbClr val="095A82"/>
          </a:solidFill>
          <a:ln w="9525" cap="flat" cmpd="sng" algn="ctr">
            <a:solidFill>
              <a:schemeClr val="bg1"/>
            </a:solidFill>
            <a:prstDash val="solid"/>
            <a:round/>
            <a:headEnd type="none" w="sm" len="sm"/>
            <a:tailEnd type="none" w="sm" len="sm"/>
          </a:ln>
          <a:effectLst/>
        </p:spPr>
        <p:txBody>
          <a:bodyPr vert="horz" wrap="square" lIns="365760" tIns="182880" rIns="365760" bIns="182880" numCol="1" rtlCol="0" anchor="t" anchorCtr="0" compatLnSpc="1">
            <a:prstTxWarp prst="textNoShape">
              <a:avLst/>
            </a:prstTxWarp>
          </a:bodyPr>
          <a:lstStyle/>
          <a:p>
            <a:pPr marL="0" marR="0" indent="0" algn="ctr" defTabSz="685800" rtl="0" eaLnBrk="1" fontAlgn="base" latinLnBrk="0" hangingPunct="1">
              <a:lnSpc>
                <a:spcPct val="100000"/>
              </a:lnSpc>
              <a:spcBef>
                <a:spcPct val="20000"/>
              </a:spcBef>
              <a:spcAft>
                <a:spcPct val="0"/>
              </a:spcAft>
              <a:buClr>
                <a:srgbClr val="FF0000"/>
              </a:buClr>
              <a:buSzTx/>
              <a:buFont typeface="Arial" pitchFamily="34" charset="0"/>
              <a:buNone/>
              <a:tabLst/>
            </a:pPr>
            <a:endParaRPr kumimoji="0" lang="en-US" sz="5400" b="0" i="0" u="none" strike="noStrike" cap="none" normalizeH="0" baseline="0" dirty="0">
              <a:ln>
                <a:noFill/>
              </a:ln>
              <a:solidFill>
                <a:schemeClr val="tx1"/>
              </a:solidFill>
              <a:effectLst/>
              <a:latin typeface="Gill Sans" panose="020B0702020104020203" pitchFamily="34" charset="0"/>
              <a:cs typeface="Open Sans" panose="020B0606030504020204" pitchFamily="34" charset="0"/>
            </a:endParaRPr>
          </a:p>
        </p:txBody>
      </p:sp>
      <p:pic>
        <p:nvPicPr>
          <p:cNvPr id="15" name="Picture 1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854040" y="19351720"/>
            <a:ext cx="3085344" cy="780272"/>
          </a:xfrm>
          <a:prstGeom prst="rect">
            <a:avLst/>
          </a:prstGeom>
        </p:spPr>
      </p:pic>
    </p:spTree>
    <p:extLst>
      <p:ext uri="{BB962C8B-B14F-4D97-AF65-F5344CB8AC3E}">
        <p14:creationId xmlns:p14="http://schemas.microsoft.com/office/powerpoint/2010/main" val="72557740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4" name="Rectangle 3"/>
          <p:cNvSpPr/>
          <p:nvPr userDrawn="1"/>
        </p:nvSpPr>
        <p:spPr bwMode="gray">
          <a:xfrm>
            <a:off x="35991800" y="-69852"/>
            <a:ext cx="584200" cy="20561304"/>
          </a:xfrm>
          <a:prstGeom prst="rect">
            <a:avLst/>
          </a:prstGeom>
          <a:solidFill>
            <a:srgbClr val="DCE3E4"/>
          </a:solidFill>
          <a:ln w="9525" cap="flat" cmpd="sng" algn="ctr">
            <a:noFill/>
            <a:prstDash val="solid"/>
          </a:ln>
          <a:effectLst/>
        </p:spPr>
        <p:txBody>
          <a:bodyPr lIns="365696" tIns="182848" rIns="365696" bIns="182848" anchor="ctr"/>
          <a:lstStyle/>
          <a:p>
            <a:pPr algn="ctr" fontAlgn="auto">
              <a:spcBef>
                <a:spcPts val="0"/>
              </a:spcBef>
              <a:spcAft>
                <a:spcPts val="0"/>
              </a:spcAft>
              <a:defRPr/>
            </a:pPr>
            <a:endParaRPr kern="0" dirty="0">
              <a:solidFill>
                <a:srgbClr val="FFFFFF"/>
              </a:solidFill>
              <a:latin typeface="Calibri"/>
              <a:cs typeface="Open Sans" panose="020B0606030504020204" pitchFamily="34" charset="0"/>
            </a:endParaRPr>
          </a:p>
        </p:txBody>
      </p:sp>
      <p:sp>
        <p:nvSpPr>
          <p:cNvPr id="5" name="Rectangle 4"/>
          <p:cNvSpPr/>
          <p:nvPr userDrawn="1"/>
        </p:nvSpPr>
        <p:spPr bwMode="gray">
          <a:xfrm>
            <a:off x="4" y="-82552"/>
            <a:ext cx="584200" cy="20554952"/>
          </a:xfrm>
          <a:prstGeom prst="rect">
            <a:avLst/>
          </a:prstGeom>
          <a:solidFill>
            <a:srgbClr val="DCE3E4"/>
          </a:solidFill>
          <a:ln w="9525" cap="flat" cmpd="sng" algn="ctr">
            <a:noFill/>
            <a:prstDash val="solid"/>
          </a:ln>
          <a:effectLst/>
        </p:spPr>
        <p:txBody>
          <a:bodyPr lIns="365696" tIns="182848" rIns="365696" bIns="182848" anchor="ctr"/>
          <a:lstStyle/>
          <a:p>
            <a:pPr algn="ctr" fontAlgn="auto">
              <a:spcBef>
                <a:spcPts val="0"/>
              </a:spcBef>
              <a:spcAft>
                <a:spcPts val="0"/>
              </a:spcAft>
              <a:defRPr/>
            </a:pPr>
            <a:endParaRPr kern="0" dirty="0">
              <a:solidFill>
                <a:srgbClr val="FFFFFF"/>
              </a:solidFill>
              <a:latin typeface="Calibri"/>
              <a:cs typeface="Open Sans" panose="020B0606030504020204" pitchFamily="34" charset="0"/>
            </a:endParaRPr>
          </a:p>
        </p:txBody>
      </p:sp>
      <p:sp>
        <p:nvSpPr>
          <p:cNvPr id="6" name="Rectangle 5"/>
          <p:cNvSpPr/>
          <p:nvPr userDrawn="1"/>
        </p:nvSpPr>
        <p:spPr bwMode="gray">
          <a:xfrm>
            <a:off x="0" y="19202400"/>
            <a:ext cx="36576000" cy="1371600"/>
          </a:xfrm>
          <a:prstGeom prst="rect">
            <a:avLst/>
          </a:prstGeom>
          <a:solidFill>
            <a:srgbClr val="DCE3E4"/>
          </a:solidFill>
          <a:ln w="9525" cap="flat" cmpd="sng" algn="ctr">
            <a:noFill/>
            <a:prstDash val="solid"/>
          </a:ln>
          <a:effectLst/>
        </p:spPr>
        <p:txBody>
          <a:bodyPr lIns="365696" tIns="182848" rIns="365696" bIns="182848" anchor="ctr"/>
          <a:lstStyle/>
          <a:p>
            <a:pPr algn="ctr" fontAlgn="auto">
              <a:spcBef>
                <a:spcPts val="0"/>
              </a:spcBef>
              <a:spcAft>
                <a:spcPts val="0"/>
              </a:spcAft>
              <a:defRPr/>
            </a:pPr>
            <a:endParaRPr kern="0" dirty="0">
              <a:solidFill>
                <a:srgbClr val="FFFFFF"/>
              </a:solidFill>
              <a:latin typeface="Calibri"/>
              <a:cs typeface="Open Sans" panose="020B0606030504020204" pitchFamily="34" charset="0"/>
            </a:endParaRPr>
          </a:p>
        </p:txBody>
      </p:sp>
      <p:sp>
        <p:nvSpPr>
          <p:cNvPr id="7" name="Rectangle 6"/>
          <p:cNvSpPr/>
          <p:nvPr userDrawn="1"/>
        </p:nvSpPr>
        <p:spPr bwMode="gray">
          <a:xfrm>
            <a:off x="0" y="-82546"/>
            <a:ext cx="36576000" cy="577852"/>
          </a:xfrm>
          <a:prstGeom prst="rect">
            <a:avLst/>
          </a:prstGeom>
          <a:solidFill>
            <a:srgbClr val="DCE3E4"/>
          </a:solidFill>
          <a:ln w="9525" cap="flat" cmpd="sng" algn="ctr">
            <a:noFill/>
            <a:prstDash val="solid"/>
          </a:ln>
          <a:effectLst/>
        </p:spPr>
        <p:txBody>
          <a:bodyPr lIns="365696" tIns="182848" rIns="365696" bIns="182848" anchor="ctr"/>
          <a:lstStyle/>
          <a:p>
            <a:pPr algn="ctr" fontAlgn="auto">
              <a:spcBef>
                <a:spcPts val="0"/>
              </a:spcBef>
              <a:spcAft>
                <a:spcPts val="0"/>
              </a:spcAft>
              <a:defRPr/>
            </a:pPr>
            <a:endParaRPr kern="0" dirty="0">
              <a:solidFill>
                <a:srgbClr val="FFFFFF"/>
              </a:solidFill>
              <a:latin typeface="Calibri"/>
              <a:cs typeface="Open Sans" panose="020B0606030504020204" pitchFamily="34" charset="0"/>
            </a:endParaRPr>
          </a:p>
        </p:txBody>
      </p:sp>
      <p:pic>
        <p:nvPicPr>
          <p:cNvPr id="17" name="Picture 16"/>
          <p:cNvPicPr>
            <a:picLocks noChangeAspect="1"/>
          </p:cNvPicPr>
          <p:nvPr userDrawn="1"/>
        </p:nvPicPr>
        <p:blipFill rotWithShape="1">
          <a:blip r:embed="rId2">
            <a:extLst>
              <a:ext uri="{28A0092B-C50C-407E-A947-70E740481C1C}">
                <a14:useLocalDpi xmlns:a14="http://schemas.microsoft.com/office/drawing/2010/main" val="0"/>
              </a:ext>
            </a:extLst>
          </a:blip>
          <a:srcRect l="1" r="4362"/>
          <a:stretch/>
        </p:blipFill>
        <p:spPr>
          <a:xfrm>
            <a:off x="584204" y="495304"/>
            <a:ext cx="35407592" cy="18720688"/>
          </a:xfrm>
          <a:prstGeom prst="rect">
            <a:avLst/>
          </a:prstGeom>
        </p:spPr>
      </p:pic>
      <p:grpSp>
        <p:nvGrpSpPr>
          <p:cNvPr id="11" name="Group 10"/>
          <p:cNvGrpSpPr/>
          <p:nvPr userDrawn="1"/>
        </p:nvGrpSpPr>
        <p:grpSpPr>
          <a:xfrm>
            <a:off x="2121410" y="18909700"/>
            <a:ext cx="4550609" cy="1664287"/>
            <a:chOff x="706952" y="6303237"/>
            <a:chExt cx="1516474" cy="554763"/>
          </a:xfrm>
        </p:grpSpPr>
        <p:sp>
          <p:nvSpPr>
            <p:cNvPr id="12" name="Rectangle 11"/>
            <p:cNvSpPr/>
            <p:nvPr userDrawn="1"/>
          </p:nvSpPr>
          <p:spPr bwMode="auto">
            <a:xfrm>
              <a:off x="706952" y="6303237"/>
              <a:ext cx="1516474" cy="554763"/>
            </a:xfrm>
            <a:prstGeom prst="rect">
              <a:avLst/>
            </a:prstGeom>
            <a:solidFill>
              <a:srgbClr val="095A82"/>
            </a:solidFill>
            <a:ln w="28575" cap="flat" cmpd="sng" algn="ctr">
              <a:noFill/>
              <a:prstDash val="solid"/>
              <a:round/>
              <a:headEnd type="none" w="sm" len="sm"/>
              <a:tailEnd type="none" w="sm" len="sm"/>
            </a:ln>
            <a:effectLst>
              <a:innerShdw blurRad="63500" dist="50800" dir="16200000">
                <a:schemeClr val="tx1">
                  <a:lumMod val="50000"/>
                  <a:alpha val="20000"/>
                </a:schemeClr>
              </a:innerShdw>
            </a:effectLst>
          </p:spPr>
          <p:txBody>
            <a:bodyPr vert="horz" wrap="square" lIns="91440" tIns="45720" rIns="91440" bIns="45720" numCol="1" rtlCol="0" anchor="t" anchorCtr="0" compatLnSpc="1">
              <a:prstTxWarp prst="textNoShape">
                <a:avLst/>
              </a:prstTxWarp>
            </a:bodyPr>
            <a:lstStyle/>
            <a:p>
              <a:pPr marL="0" marR="0" indent="0" algn="ctr" defTabSz="685800" rtl="0" eaLnBrk="1" fontAlgn="base" latinLnBrk="0" hangingPunct="1">
                <a:lnSpc>
                  <a:spcPct val="100000"/>
                </a:lnSpc>
                <a:spcBef>
                  <a:spcPct val="20000"/>
                </a:spcBef>
                <a:spcAft>
                  <a:spcPct val="0"/>
                </a:spcAft>
                <a:buClr>
                  <a:srgbClr val="FF0000"/>
                </a:buClr>
                <a:buSzTx/>
                <a:buFont typeface="Arial" pitchFamily="34" charset="0"/>
                <a:buNone/>
                <a:tabLst/>
              </a:pPr>
              <a:endParaRPr kumimoji="0" lang="en-US" sz="5400" b="0" i="0" u="none" strike="noStrike" cap="none" normalizeH="0" baseline="0" dirty="0">
                <a:ln>
                  <a:noFill/>
                </a:ln>
                <a:solidFill>
                  <a:schemeClr val="tx1"/>
                </a:solidFill>
                <a:effectLst/>
                <a:latin typeface="Gill Sans" panose="020B0702020104020203" pitchFamily="34" charset="0"/>
                <a:cs typeface="Open Sans" panose="020B0606030504020204" pitchFamily="34" charset="0"/>
              </a:endParaRPr>
            </a:p>
          </p:txBody>
        </p:sp>
        <p:sp>
          <p:nvSpPr>
            <p:cNvPr id="13" name="TextBox 12"/>
            <p:cNvSpPr txBox="1"/>
            <p:nvPr userDrawn="1"/>
          </p:nvSpPr>
          <p:spPr>
            <a:xfrm>
              <a:off x="826677" y="6375434"/>
              <a:ext cx="928773" cy="318036"/>
            </a:xfrm>
            <a:prstGeom prst="rect">
              <a:avLst/>
            </a:prstGeom>
            <a:noFill/>
          </p:spPr>
          <p:txBody>
            <a:bodyPr wrap="none" rtlCol="0">
              <a:spAutoFit/>
            </a:bodyPr>
            <a:lstStyle/>
            <a:p>
              <a:r>
                <a:rPr lang="en-US" sz="5600" b="0" i="0" dirty="0">
                  <a:solidFill>
                    <a:schemeClr val="bg1"/>
                  </a:solidFill>
                  <a:latin typeface="Museo Slab 700" panose="02000000000000000000" pitchFamily="50" charset="0"/>
                  <a:ea typeface="Yu Gothic UI Semibold" panose="020B0700000000000000" pitchFamily="34" charset="-128"/>
                  <a:cs typeface="Nirmala UI" panose="020B0502040204020203" pitchFamily="34" charset="0"/>
                </a:rPr>
                <a:t>edureka!</a:t>
              </a:r>
            </a:p>
          </p:txBody>
        </p:sp>
      </p:grpSp>
      <p:sp>
        <p:nvSpPr>
          <p:cNvPr id="14" name="Slide_Copyright"/>
          <p:cNvSpPr>
            <a:spLocks noChangeArrowheads="1"/>
          </p:cNvSpPr>
          <p:nvPr userDrawn="1"/>
        </p:nvSpPr>
        <p:spPr bwMode="auto">
          <a:xfrm>
            <a:off x="23629052" y="19351724"/>
            <a:ext cx="12654848" cy="911136"/>
          </a:xfrm>
          <a:prstGeom prst="rect">
            <a:avLst/>
          </a:prstGeom>
          <a:noFill/>
          <a:ln w="9525">
            <a:noFill/>
            <a:miter lim="800000"/>
            <a:headEnd/>
            <a:tailEnd/>
          </a:ln>
          <a:effectLst/>
        </p:spPr>
        <p:txBody>
          <a:bodyPr wrap="none" lIns="365696" tIns="182848" rIns="365696" bIns="182848" anchor="ctr"/>
          <a:lstStyle/>
          <a:p>
            <a:pPr algn="r">
              <a:defRPr/>
            </a:pPr>
            <a:r>
              <a:rPr lang="en-US" sz="3300" dirty="0">
                <a:solidFill>
                  <a:srgbClr val="9F9F9F"/>
                </a:solidFill>
                <a:latin typeface="Gill Sans" panose="020B0702020104020203" pitchFamily="34" charset="0"/>
                <a:cs typeface="Open Sans" panose="020B0606030504020204" pitchFamily="34" charset="0"/>
              </a:rPr>
              <a:t>Copyright © 2017, edureka and/or its affiliates. All rights reserved.</a:t>
            </a:r>
          </a:p>
        </p:txBody>
      </p:sp>
    </p:spTree>
    <p:extLst>
      <p:ext uri="{BB962C8B-B14F-4D97-AF65-F5344CB8AC3E}">
        <p14:creationId xmlns:p14="http://schemas.microsoft.com/office/powerpoint/2010/main" val="274388019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Question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bwMode="gray">
          <a:xfrm>
            <a:off x="35991800" y="-69852"/>
            <a:ext cx="584200" cy="20561304"/>
          </a:xfrm>
          <a:prstGeom prst="rect">
            <a:avLst/>
          </a:prstGeom>
          <a:solidFill>
            <a:srgbClr val="DCE3E4"/>
          </a:solidFill>
          <a:ln w="9525" cap="flat" cmpd="sng" algn="ctr">
            <a:noFill/>
            <a:prstDash val="solid"/>
          </a:ln>
          <a:effectLst/>
        </p:spPr>
        <p:txBody>
          <a:bodyPr lIns="365696" tIns="182848" rIns="365696" bIns="182848" anchor="ctr"/>
          <a:lstStyle/>
          <a:p>
            <a:pPr algn="ctr" fontAlgn="auto">
              <a:spcBef>
                <a:spcPts val="0"/>
              </a:spcBef>
              <a:spcAft>
                <a:spcPts val="0"/>
              </a:spcAft>
              <a:defRPr/>
            </a:pPr>
            <a:endParaRPr kern="0" dirty="0">
              <a:solidFill>
                <a:srgbClr val="FFFFFF"/>
              </a:solidFill>
              <a:latin typeface="Calibri"/>
              <a:cs typeface="Open Sans" panose="020B0606030504020204" pitchFamily="34" charset="0"/>
            </a:endParaRPr>
          </a:p>
        </p:txBody>
      </p:sp>
      <p:sp>
        <p:nvSpPr>
          <p:cNvPr id="5" name="Rectangle 4"/>
          <p:cNvSpPr/>
          <p:nvPr userDrawn="1"/>
        </p:nvSpPr>
        <p:spPr bwMode="gray">
          <a:xfrm>
            <a:off x="4" y="-82552"/>
            <a:ext cx="584200" cy="20554952"/>
          </a:xfrm>
          <a:prstGeom prst="rect">
            <a:avLst/>
          </a:prstGeom>
          <a:solidFill>
            <a:srgbClr val="DCE3E4"/>
          </a:solidFill>
          <a:ln w="9525" cap="flat" cmpd="sng" algn="ctr">
            <a:noFill/>
            <a:prstDash val="solid"/>
          </a:ln>
          <a:effectLst/>
        </p:spPr>
        <p:txBody>
          <a:bodyPr lIns="365696" tIns="182848" rIns="365696" bIns="182848" anchor="ctr"/>
          <a:lstStyle/>
          <a:p>
            <a:pPr algn="ctr" fontAlgn="auto">
              <a:spcBef>
                <a:spcPts val="0"/>
              </a:spcBef>
              <a:spcAft>
                <a:spcPts val="0"/>
              </a:spcAft>
              <a:defRPr/>
            </a:pPr>
            <a:endParaRPr kern="0" dirty="0">
              <a:solidFill>
                <a:srgbClr val="FFFFFF"/>
              </a:solidFill>
              <a:latin typeface="Calibri"/>
              <a:cs typeface="Open Sans" panose="020B0606030504020204" pitchFamily="34" charset="0"/>
            </a:endParaRPr>
          </a:p>
        </p:txBody>
      </p:sp>
      <p:sp>
        <p:nvSpPr>
          <p:cNvPr id="6" name="Rectangle 5"/>
          <p:cNvSpPr/>
          <p:nvPr userDrawn="1"/>
        </p:nvSpPr>
        <p:spPr bwMode="gray">
          <a:xfrm>
            <a:off x="0" y="19202400"/>
            <a:ext cx="36576000" cy="1371600"/>
          </a:xfrm>
          <a:prstGeom prst="rect">
            <a:avLst/>
          </a:prstGeom>
          <a:solidFill>
            <a:srgbClr val="DCE3E4"/>
          </a:solidFill>
          <a:ln w="9525" cap="flat" cmpd="sng" algn="ctr">
            <a:noFill/>
            <a:prstDash val="solid"/>
          </a:ln>
          <a:effectLst/>
        </p:spPr>
        <p:txBody>
          <a:bodyPr lIns="365696" tIns="182848" rIns="365696" bIns="182848" anchor="ctr"/>
          <a:lstStyle/>
          <a:p>
            <a:pPr algn="ctr" fontAlgn="auto">
              <a:spcBef>
                <a:spcPts val="0"/>
              </a:spcBef>
              <a:spcAft>
                <a:spcPts val="0"/>
              </a:spcAft>
              <a:defRPr/>
            </a:pPr>
            <a:endParaRPr kern="0" dirty="0">
              <a:solidFill>
                <a:srgbClr val="FFFFFF"/>
              </a:solidFill>
              <a:latin typeface="Calibri"/>
              <a:cs typeface="Open Sans" panose="020B0606030504020204" pitchFamily="34" charset="0"/>
            </a:endParaRPr>
          </a:p>
        </p:txBody>
      </p:sp>
      <p:sp>
        <p:nvSpPr>
          <p:cNvPr id="7" name="Rectangle 6"/>
          <p:cNvSpPr/>
          <p:nvPr userDrawn="1"/>
        </p:nvSpPr>
        <p:spPr bwMode="gray">
          <a:xfrm>
            <a:off x="0" y="-82546"/>
            <a:ext cx="36576000" cy="577852"/>
          </a:xfrm>
          <a:prstGeom prst="rect">
            <a:avLst/>
          </a:prstGeom>
          <a:solidFill>
            <a:srgbClr val="DCE3E4"/>
          </a:solidFill>
          <a:ln w="9525" cap="flat" cmpd="sng" algn="ctr">
            <a:noFill/>
            <a:prstDash val="solid"/>
          </a:ln>
          <a:effectLst/>
        </p:spPr>
        <p:txBody>
          <a:bodyPr lIns="365696" tIns="182848" rIns="365696" bIns="182848" anchor="ctr"/>
          <a:lstStyle/>
          <a:p>
            <a:pPr algn="ctr" fontAlgn="auto">
              <a:spcBef>
                <a:spcPts val="0"/>
              </a:spcBef>
              <a:spcAft>
                <a:spcPts val="0"/>
              </a:spcAft>
              <a:defRPr/>
            </a:pPr>
            <a:endParaRPr kern="0" dirty="0">
              <a:solidFill>
                <a:srgbClr val="FFFFFF"/>
              </a:solidFill>
              <a:latin typeface="Calibri"/>
              <a:cs typeface="Open Sans" panose="020B0606030504020204" pitchFamily="34" charset="0"/>
            </a:endParaRPr>
          </a:p>
        </p:txBody>
      </p:sp>
      <p:sp>
        <p:nvSpPr>
          <p:cNvPr id="12" name="Rectangle 11"/>
          <p:cNvSpPr/>
          <p:nvPr userDrawn="1"/>
        </p:nvSpPr>
        <p:spPr bwMode="auto">
          <a:xfrm>
            <a:off x="2121408" y="18909712"/>
            <a:ext cx="4550608" cy="1664288"/>
          </a:xfrm>
          <a:prstGeom prst="rect">
            <a:avLst/>
          </a:prstGeom>
          <a:solidFill>
            <a:srgbClr val="095A82"/>
          </a:solidFill>
          <a:ln w="28575" cap="flat" cmpd="sng" algn="ctr">
            <a:noFill/>
            <a:prstDash val="solid"/>
            <a:round/>
            <a:headEnd type="none" w="sm" len="sm"/>
            <a:tailEnd type="none" w="sm" len="sm"/>
          </a:ln>
          <a:effectLst>
            <a:innerShdw blurRad="63500" dist="50800" dir="16200000">
              <a:schemeClr val="tx1">
                <a:lumMod val="50000"/>
                <a:alpha val="20000"/>
              </a:schemeClr>
            </a:innerShdw>
          </a:effectLst>
        </p:spPr>
        <p:txBody>
          <a:bodyPr vert="horz" wrap="square" lIns="365760" tIns="182880" rIns="365760" bIns="182880" numCol="1" rtlCol="0" anchor="t" anchorCtr="0" compatLnSpc="1">
            <a:prstTxWarp prst="textNoShape">
              <a:avLst/>
            </a:prstTxWarp>
          </a:bodyPr>
          <a:lstStyle/>
          <a:p>
            <a:pPr marL="0" marR="0" indent="0" algn="ctr" defTabSz="685800" rtl="0" eaLnBrk="1" fontAlgn="base" latinLnBrk="0" hangingPunct="1">
              <a:lnSpc>
                <a:spcPct val="100000"/>
              </a:lnSpc>
              <a:spcBef>
                <a:spcPct val="20000"/>
              </a:spcBef>
              <a:spcAft>
                <a:spcPct val="0"/>
              </a:spcAft>
              <a:buClr>
                <a:srgbClr val="FF0000"/>
              </a:buClr>
              <a:buSzTx/>
              <a:buFont typeface="Arial" pitchFamily="34" charset="0"/>
              <a:buNone/>
              <a:tabLst/>
            </a:pPr>
            <a:endParaRPr kumimoji="0" lang="en-US" sz="5400" b="0" i="0" u="none" strike="noStrike" cap="none" normalizeH="0" baseline="0" dirty="0">
              <a:ln>
                <a:noFill/>
              </a:ln>
              <a:solidFill>
                <a:schemeClr val="tx1"/>
              </a:solidFill>
              <a:effectLst/>
              <a:latin typeface="Gill Sans" panose="020B0702020104020203" pitchFamily="34" charset="0"/>
              <a:cs typeface="Open Sans" panose="020B0606030504020204" pitchFamily="34" charset="0"/>
            </a:endParaRPr>
          </a:p>
        </p:txBody>
      </p:sp>
      <p:sp>
        <p:nvSpPr>
          <p:cNvPr id="14" name="Rectangle 13"/>
          <p:cNvSpPr/>
          <p:nvPr userDrawn="1"/>
        </p:nvSpPr>
        <p:spPr bwMode="auto">
          <a:xfrm>
            <a:off x="2121408" y="18909712"/>
            <a:ext cx="4550608" cy="1664288"/>
          </a:xfrm>
          <a:prstGeom prst="rect">
            <a:avLst/>
          </a:prstGeom>
          <a:solidFill>
            <a:srgbClr val="095A82"/>
          </a:solidFill>
          <a:ln w="9525" cap="flat" cmpd="sng" algn="ctr">
            <a:solidFill>
              <a:schemeClr val="bg1"/>
            </a:solidFill>
            <a:prstDash val="solid"/>
            <a:round/>
            <a:headEnd type="none" w="sm" len="sm"/>
            <a:tailEnd type="none" w="sm" len="sm"/>
          </a:ln>
          <a:effectLst/>
        </p:spPr>
        <p:txBody>
          <a:bodyPr vert="horz" wrap="square" lIns="365760" tIns="182880" rIns="365760" bIns="182880" numCol="1" rtlCol="0" anchor="t" anchorCtr="0" compatLnSpc="1">
            <a:prstTxWarp prst="textNoShape">
              <a:avLst/>
            </a:prstTxWarp>
          </a:bodyPr>
          <a:lstStyle/>
          <a:p>
            <a:pPr marL="0" marR="0" indent="0" algn="ctr" defTabSz="685800" rtl="0" eaLnBrk="1" fontAlgn="base" latinLnBrk="0" hangingPunct="1">
              <a:lnSpc>
                <a:spcPct val="100000"/>
              </a:lnSpc>
              <a:spcBef>
                <a:spcPct val="20000"/>
              </a:spcBef>
              <a:spcAft>
                <a:spcPct val="0"/>
              </a:spcAft>
              <a:buClr>
                <a:srgbClr val="FF0000"/>
              </a:buClr>
              <a:buSzTx/>
              <a:buFont typeface="Arial" pitchFamily="34" charset="0"/>
              <a:buNone/>
              <a:tabLst/>
            </a:pPr>
            <a:endParaRPr kumimoji="0" lang="en-US" sz="5400" b="0" i="0" u="none" strike="noStrike" cap="none" normalizeH="0" baseline="0" dirty="0">
              <a:ln>
                <a:noFill/>
              </a:ln>
              <a:solidFill>
                <a:schemeClr val="tx1"/>
              </a:solidFill>
              <a:effectLst/>
              <a:latin typeface="Gill Sans" panose="020B0702020104020203" pitchFamily="34" charset="0"/>
              <a:cs typeface="Open Sans" panose="020B0606030504020204" pitchFamily="34" charset="0"/>
            </a:endParaRPr>
          </a:p>
        </p:txBody>
      </p:sp>
      <p:pic>
        <p:nvPicPr>
          <p:cNvPr id="15" name="Picture 1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854040" y="19351720"/>
            <a:ext cx="3085344" cy="780272"/>
          </a:xfrm>
          <a:prstGeom prst="rect">
            <a:avLst/>
          </a:prstGeom>
        </p:spPr>
      </p:pic>
      <p:sp>
        <p:nvSpPr>
          <p:cNvPr id="11" name="Slide_Copyright"/>
          <p:cNvSpPr>
            <a:spLocks noChangeArrowheads="1"/>
          </p:cNvSpPr>
          <p:nvPr userDrawn="1"/>
        </p:nvSpPr>
        <p:spPr bwMode="auto">
          <a:xfrm>
            <a:off x="23629052" y="19351724"/>
            <a:ext cx="12654848" cy="911136"/>
          </a:xfrm>
          <a:prstGeom prst="rect">
            <a:avLst/>
          </a:prstGeom>
          <a:noFill/>
          <a:ln w="9525">
            <a:noFill/>
            <a:miter lim="800000"/>
            <a:headEnd/>
            <a:tailEnd/>
          </a:ln>
          <a:effectLst/>
        </p:spPr>
        <p:txBody>
          <a:bodyPr wrap="none" lIns="365696" tIns="182848" rIns="365696" bIns="182848" anchor="ctr"/>
          <a:lstStyle/>
          <a:p>
            <a:pPr algn="r">
              <a:defRPr/>
            </a:pPr>
            <a:r>
              <a:rPr lang="en-US" sz="3300" dirty="0">
                <a:solidFill>
                  <a:srgbClr val="9F9F9F"/>
                </a:solidFill>
                <a:latin typeface="Gill Sans" panose="020B0702020104020203" pitchFamily="34" charset="0"/>
                <a:cs typeface="Open Sans" panose="020B0606030504020204" pitchFamily="34" charset="0"/>
              </a:rPr>
              <a:t>Copyright © 2017, edureka and/or its affiliates. All rights reserved.</a:t>
            </a:r>
          </a:p>
        </p:txBody>
      </p:sp>
    </p:spTree>
    <p:extLst>
      <p:ext uri="{BB962C8B-B14F-4D97-AF65-F5344CB8AC3E}">
        <p14:creationId xmlns:p14="http://schemas.microsoft.com/office/powerpoint/2010/main" val="32395431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4" name="Slide_PlaceholderText"/>
          <p:cNvSpPr>
            <a:spLocks noGrp="1" noChangeArrowheads="1"/>
          </p:cNvSpPr>
          <p:nvPr>
            <p:ph idx="1"/>
          </p:nvPr>
        </p:nvSpPr>
        <p:spPr bwMode="gray">
          <a:xfrm>
            <a:off x="1866900" y="3480010"/>
            <a:ext cx="32842200" cy="5364860"/>
          </a:xfrm>
          <a:prstGeom prst="rect">
            <a:avLst/>
          </a:prstGeom>
          <a:noFill/>
          <a:ln w="9525">
            <a:noFill/>
            <a:miter lim="800000"/>
            <a:headEnd/>
            <a:tailEnd/>
          </a:ln>
        </p:spPr>
        <p:txBody>
          <a:bodyPr vert="horz" wrap="square" lIns="16930" tIns="16930" rIns="16930" bIns="16930" numCol="1" anchor="t" anchorCtr="0" compatLnSpc="1">
            <a:prstTxWarp prst="textNoShape">
              <a:avLst/>
            </a:prstTxWarp>
            <a:spAutoFit/>
          </a:bodyPr>
          <a:lstStyle>
            <a:lvl3pPr>
              <a:buClr>
                <a:schemeClr val="bg1">
                  <a:lumMod val="65000"/>
                </a:schemeClr>
              </a:buClr>
              <a:defRPr/>
            </a:lvl3pPr>
            <a:lvl4pPr>
              <a:buClr>
                <a:schemeClr val="bg1">
                  <a:lumMod val="65000"/>
                </a:schemeClr>
              </a:buClr>
              <a:defRPr/>
            </a:lvl4pPr>
            <a:lvl5pPr>
              <a:buClr>
                <a:schemeClr val="bg1">
                  <a:lumMod val="65000"/>
                </a:schemeClr>
              </a:buCl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6" name="Straight Connector 5"/>
          <p:cNvCxnSpPr/>
          <p:nvPr userDrawn="1"/>
        </p:nvCxnSpPr>
        <p:spPr bwMode="auto">
          <a:xfrm>
            <a:off x="1866900" y="3429000"/>
            <a:ext cx="32842200" cy="0"/>
          </a:xfrm>
          <a:prstGeom prst="line">
            <a:avLst/>
          </a:prstGeom>
          <a:noFill/>
          <a:ln w="28575" cap="flat" cmpd="sng" algn="ctr">
            <a:solidFill>
              <a:srgbClr val="095A82"/>
            </a:solidFill>
            <a:prstDash val="solid"/>
            <a:round/>
            <a:headEnd type="none" w="sm" len="sm"/>
            <a:tailEnd type="none" w="sm" len="sm"/>
          </a:ln>
          <a:effectLst/>
        </p:spPr>
      </p:cxnSp>
      <p:sp>
        <p:nvSpPr>
          <p:cNvPr id="7" name="Slide_PlaceholderTitle"/>
          <p:cNvSpPr>
            <a:spLocks noGrp="1" noChangeArrowheads="1"/>
          </p:cNvSpPr>
          <p:nvPr>
            <p:ph type="title"/>
          </p:nvPr>
        </p:nvSpPr>
        <p:spPr bwMode="auto">
          <a:xfrm>
            <a:off x="1866900" y="1371606"/>
            <a:ext cx="32842200" cy="1492244"/>
          </a:xfrm>
          <a:prstGeom prst="rect">
            <a:avLst/>
          </a:prstGeom>
          <a:noFill/>
          <a:ln w="9525">
            <a:noFill/>
            <a:miter lim="800000"/>
            <a:headEnd/>
            <a:tailEnd/>
          </a:ln>
        </p:spPr>
        <p:txBody>
          <a:bodyPr vert="horz" wrap="square" lIns="16930" tIns="16930" rIns="16930" bIns="16930" numCol="1" anchor="t" anchorCtr="0" compatLnSpc="1">
            <a:prstTxWarp prst="textNoShape">
              <a:avLst/>
            </a:prstTxWarp>
          </a:bodyPr>
          <a:lstStyle>
            <a:lvl1pPr>
              <a:defRPr>
                <a:solidFill>
                  <a:srgbClr val="095A82"/>
                </a:solidFill>
              </a:defRPr>
            </a:lvl1pPr>
          </a:lstStyle>
          <a:p>
            <a:pPr lvl="0"/>
            <a:r>
              <a:rPr lang="en-US"/>
              <a:t>Click to edit Master title style</a:t>
            </a:r>
            <a:endParaRPr lang="en-US" dirty="0"/>
          </a:p>
        </p:txBody>
      </p:sp>
    </p:spTree>
    <p:custDataLst>
      <p:tags r:id="rId1"/>
    </p:custData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_Flow Guidlines">
    <p:spTree>
      <p:nvGrpSpPr>
        <p:cNvPr id="1" name=""/>
        <p:cNvGrpSpPr/>
        <p:nvPr/>
      </p:nvGrpSpPr>
      <p:grpSpPr>
        <a:xfrm>
          <a:off x="0" y="0"/>
          <a:ext cx="0" cy="0"/>
          <a:chOff x="0" y="0"/>
          <a:chExt cx="0" cy="0"/>
        </a:xfrm>
      </p:grpSpPr>
      <p:sp>
        <p:nvSpPr>
          <p:cNvPr id="4" name="Rectangle 3"/>
          <p:cNvSpPr/>
          <p:nvPr userDrawn="1"/>
        </p:nvSpPr>
        <p:spPr bwMode="gray">
          <a:xfrm>
            <a:off x="35991800" y="-69852"/>
            <a:ext cx="584200" cy="20561304"/>
          </a:xfrm>
          <a:prstGeom prst="rect">
            <a:avLst/>
          </a:prstGeom>
          <a:solidFill>
            <a:srgbClr val="DCE3E4"/>
          </a:solidFill>
          <a:ln w="9525" cap="flat" cmpd="sng" algn="ctr">
            <a:noFill/>
            <a:prstDash val="solid"/>
          </a:ln>
          <a:effectLst/>
        </p:spPr>
        <p:txBody>
          <a:bodyPr lIns="365696" tIns="182848" rIns="365696" bIns="182848" anchor="ctr"/>
          <a:lstStyle/>
          <a:p>
            <a:pPr algn="ctr" fontAlgn="auto">
              <a:spcBef>
                <a:spcPts val="0"/>
              </a:spcBef>
              <a:spcAft>
                <a:spcPts val="0"/>
              </a:spcAft>
              <a:defRPr/>
            </a:pPr>
            <a:endParaRPr b="0" i="0" kern="0" dirty="0">
              <a:solidFill>
                <a:srgbClr val="FFFFFF"/>
              </a:solidFill>
              <a:latin typeface="+mj-lt"/>
              <a:cs typeface="Open Sans" panose="020B0606030504020204" pitchFamily="34" charset="0"/>
            </a:endParaRPr>
          </a:p>
        </p:txBody>
      </p:sp>
      <p:sp>
        <p:nvSpPr>
          <p:cNvPr id="5" name="Rectangle 4"/>
          <p:cNvSpPr/>
          <p:nvPr userDrawn="1"/>
        </p:nvSpPr>
        <p:spPr bwMode="gray">
          <a:xfrm>
            <a:off x="4" y="-82552"/>
            <a:ext cx="584200" cy="20554952"/>
          </a:xfrm>
          <a:prstGeom prst="rect">
            <a:avLst/>
          </a:prstGeom>
          <a:solidFill>
            <a:srgbClr val="DCE3E4"/>
          </a:solidFill>
          <a:ln w="9525" cap="flat" cmpd="sng" algn="ctr">
            <a:noFill/>
            <a:prstDash val="solid"/>
          </a:ln>
          <a:effectLst/>
        </p:spPr>
        <p:txBody>
          <a:bodyPr lIns="365696" tIns="182848" rIns="365696" bIns="182848" anchor="ctr"/>
          <a:lstStyle/>
          <a:p>
            <a:pPr algn="ctr" fontAlgn="auto">
              <a:spcBef>
                <a:spcPts val="0"/>
              </a:spcBef>
              <a:spcAft>
                <a:spcPts val="0"/>
              </a:spcAft>
              <a:defRPr/>
            </a:pPr>
            <a:endParaRPr b="0" i="0" kern="0" dirty="0">
              <a:solidFill>
                <a:srgbClr val="FFFFFF"/>
              </a:solidFill>
              <a:latin typeface="+mj-lt"/>
              <a:cs typeface="Open Sans" panose="020B0606030504020204" pitchFamily="34" charset="0"/>
            </a:endParaRPr>
          </a:p>
        </p:txBody>
      </p:sp>
      <p:sp>
        <p:nvSpPr>
          <p:cNvPr id="6" name="Rectangle 5"/>
          <p:cNvSpPr/>
          <p:nvPr userDrawn="1"/>
        </p:nvSpPr>
        <p:spPr bwMode="gray">
          <a:xfrm>
            <a:off x="0" y="19202400"/>
            <a:ext cx="36576000" cy="1371600"/>
          </a:xfrm>
          <a:prstGeom prst="rect">
            <a:avLst/>
          </a:prstGeom>
          <a:solidFill>
            <a:srgbClr val="DCE3E4"/>
          </a:solidFill>
          <a:ln w="9525" cap="flat" cmpd="sng" algn="ctr">
            <a:noFill/>
            <a:prstDash val="solid"/>
          </a:ln>
          <a:effectLst/>
        </p:spPr>
        <p:txBody>
          <a:bodyPr lIns="365696" tIns="182848" rIns="365696" bIns="182848" anchor="ctr"/>
          <a:lstStyle/>
          <a:p>
            <a:pPr algn="ctr" fontAlgn="auto">
              <a:spcBef>
                <a:spcPts val="0"/>
              </a:spcBef>
              <a:spcAft>
                <a:spcPts val="0"/>
              </a:spcAft>
              <a:defRPr/>
            </a:pPr>
            <a:endParaRPr b="0" i="0" kern="0" dirty="0">
              <a:solidFill>
                <a:srgbClr val="FFFFFF"/>
              </a:solidFill>
              <a:latin typeface="+mj-lt"/>
              <a:cs typeface="Open Sans" panose="020B0606030504020204" pitchFamily="34" charset="0"/>
            </a:endParaRPr>
          </a:p>
        </p:txBody>
      </p:sp>
      <p:sp>
        <p:nvSpPr>
          <p:cNvPr id="7" name="Rectangle 6"/>
          <p:cNvSpPr/>
          <p:nvPr userDrawn="1"/>
        </p:nvSpPr>
        <p:spPr bwMode="gray">
          <a:xfrm>
            <a:off x="0" y="-82546"/>
            <a:ext cx="36576000" cy="577852"/>
          </a:xfrm>
          <a:prstGeom prst="rect">
            <a:avLst/>
          </a:prstGeom>
          <a:solidFill>
            <a:srgbClr val="DCE3E4"/>
          </a:solidFill>
          <a:ln w="9525" cap="flat" cmpd="sng" algn="ctr">
            <a:noFill/>
            <a:prstDash val="solid"/>
          </a:ln>
          <a:effectLst/>
        </p:spPr>
        <p:txBody>
          <a:bodyPr lIns="365696" tIns="182848" rIns="365696" bIns="182848" anchor="ctr"/>
          <a:lstStyle/>
          <a:p>
            <a:pPr algn="ctr" fontAlgn="auto">
              <a:spcBef>
                <a:spcPts val="0"/>
              </a:spcBef>
              <a:spcAft>
                <a:spcPts val="0"/>
              </a:spcAft>
              <a:defRPr/>
            </a:pPr>
            <a:endParaRPr b="0" i="0" kern="0" dirty="0">
              <a:solidFill>
                <a:srgbClr val="FFFFFF"/>
              </a:solidFill>
              <a:latin typeface="+mj-lt"/>
              <a:cs typeface="Open Sans" panose="020B0606030504020204" pitchFamily="34" charset="0"/>
            </a:endParaRPr>
          </a:p>
        </p:txBody>
      </p:sp>
      <p:sp>
        <p:nvSpPr>
          <p:cNvPr id="2" name="Rectangle 1"/>
          <p:cNvSpPr/>
          <p:nvPr userDrawn="1"/>
        </p:nvSpPr>
        <p:spPr>
          <a:xfrm>
            <a:off x="584206" y="495304"/>
            <a:ext cx="8486772" cy="18707096"/>
          </a:xfrm>
          <a:prstGeom prst="rect">
            <a:avLst/>
          </a:prstGeom>
          <a:solidFill>
            <a:srgbClr val="095A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0" i="0" dirty="0">
              <a:latin typeface="+mj-lt"/>
            </a:endParaRPr>
          </a:p>
        </p:txBody>
      </p:sp>
      <p:sp>
        <p:nvSpPr>
          <p:cNvPr id="12" name="Rectangle 11"/>
          <p:cNvSpPr/>
          <p:nvPr userDrawn="1"/>
        </p:nvSpPr>
        <p:spPr bwMode="auto">
          <a:xfrm>
            <a:off x="2121408" y="18909712"/>
            <a:ext cx="4550608" cy="1664288"/>
          </a:xfrm>
          <a:prstGeom prst="rect">
            <a:avLst/>
          </a:prstGeom>
          <a:solidFill>
            <a:srgbClr val="095A82"/>
          </a:solidFill>
          <a:ln w="28575" cap="flat" cmpd="sng" algn="ctr">
            <a:noFill/>
            <a:prstDash val="solid"/>
            <a:round/>
            <a:headEnd type="none" w="sm" len="sm"/>
            <a:tailEnd type="none" w="sm" len="sm"/>
          </a:ln>
          <a:effectLst>
            <a:innerShdw blurRad="63500" dist="50800" dir="16200000">
              <a:schemeClr val="tx1">
                <a:lumMod val="50000"/>
                <a:alpha val="20000"/>
              </a:schemeClr>
            </a:innerShdw>
          </a:effectLst>
        </p:spPr>
        <p:txBody>
          <a:bodyPr vert="horz" wrap="square" lIns="365760" tIns="182880" rIns="365760" bIns="182880" numCol="1" rtlCol="0" anchor="t" anchorCtr="0" compatLnSpc="1">
            <a:prstTxWarp prst="textNoShape">
              <a:avLst/>
            </a:prstTxWarp>
          </a:bodyPr>
          <a:lstStyle/>
          <a:p>
            <a:pPr marL="0" marR="0" indent="0" algn="ctr" defTabSz="685800" rtl="0" eaLnBrk="1" fontAlgn="base" latinLnBrk="0" hangingPunct="1">
              <a:lnSpc>
                <a:spcPct val="100000"/>
              </a:lnSpc>
              <a:spcBef>
                <a:spcPct val="20000"/>
              </a:spcBef>
              <a:spcAft>
                <a:spcPct val="0"/>
              </a:spcAft>
              <a:buClr>
                <a:srgbClr val="FF0000"/>
              </a:buClr>
              <a:buSzTx/>
              <a:buFont typeface="Arial" pitchFamily="34" charset="0"/>
              <a:buNone/>
              <a:tabLst/>
            </a:pPr>
            <a:endParaRPr kumimoji="0" lang="en-US" sz="5400" b="0" i="0" u="none" strike="noStrike" cap="none" normalizeH="0" baseline="0" dirty="0">
              <a:ln>
                <a:noFill/>
              </a:ln>
              <a:solidFill>
                <a:schemeClr val="tx1"/>
              </a:solidFill>
              <a:effectLst/>
              <a:latin typeface="+mj-lt"/>
              <a:cs typeface="Open Sans" panose="020B0606030504020204" pitchFamily="34" charset="0"/>
            </a:endParaRPr>
          </a:p>
        </p:txBody>
      </p:sp>
      <p:sp>
        <p:nvSpPr>
          <p:cNvPr id="51" name="Rectangle 50"/>
          <p:cNvSpPr/>
          <p:nvPr userDrawn="1"/>
        </p:nvSpPr>
        <p:spPr>
          <a:xfrm>
            <a:off x="9070978" y="495304"/>
            <a:ext cx="26920820" cy="187070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0" i="0" dirty="0">
              <a:latin typeface="+mj-lt"/>
            </a:endParaRPr>
          </a:p>
        </p:txBody>
      </p:sp>
      <p:sp>
        <p:nvSpPr>
          <p:cNvPr id="3" name="Rectangle 2"/>
          <p:cNvSpPr/>
          <p:nvPr userDrawn="1"/>
        </p:nvSpPr>
        <p:spPr>
          <a:xfrm>
            <a:off x="1280838" y="1588736"/>
            <a:ext cx="182876" cy="1497464"/>
          </a:xfrm>
          <a:prstGeom prst="rect">
            <a:avLst/>
          </a:prstGeom>
          <a:solidFill>
            <a:srgbClr val="0D80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0" i="0">
              <a:latin typeface="+mj-lt"/>
            </a:endParaRPr>
          </a:p>
        </p:txBody>
      </p:sp>
      <p:grpSp>
        <p:nvGrpSpPr>
          <p:cNvPr id="24" name="Group 23"/>
          <p:cNvGrpSpPr/>
          <p:nvPr userDrawn="1"/>
        </p:nvGrpSpPr>
        <p:grpSpPr>
          <a:xfrm>
            <a:off x="1607414" y="6035822"/>
            <a:ext cx="1145976" cy="7833368"/>
            <a:chOff x="530352" y="1347614"/>
            <a:chExt cx="286494" cy="1958342"/>
          </a:xfrm>
        </p:grpSpPr>
        <p:sp>
          <p:nvSpPr>
            <p:cNvPr id="14" name="Oval 13"/>
            <p:cNvSpPr/>
            <p:nvPr userDrawn="1"/>
          </p:nvSpPr>
          <p:spPr>
            <a:xfrm>
              <a:off x="530352" y="1347614"/>
              <a:ext cx="286494" cy="286494"/>
            </a:xfrm>
            <a:prstGeom prst="ellipse">
              <a:avLst/>
            </a:prstGeom>
            <a:solidFill>
              <a:schemeClr val="bg1"/>
            </a:solidFill>
            <a:ln w="9525">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0" i="0">
                <a:latin typeface="+mj-lt"/>
              </a:endParaRPr>
            </a:p>
          </p:txBody>
        </p:sp>
        <p:sp>
          <p:nvSpPr>
            <p:cNvPr id="55" name="Oval 54"/>
            <p:cNvSpPr/>
            <p:nvPr userDrawn="1"/>
          </p:nvSpPr>
          <p:spPr>
            <a:xfrm>
              <a:off x="530352" y="2462180"/>
              <a:ext cx="286494" cy="286494"/>
            </a:xfrm>
            <a:prstGeom prst="ellipse">
              <a:avLst/>
            </a:prstGeom>
            <a:noFill/>
            <a:ln w="9525">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0" i="0">
                <a:latin typeface="+mj-lt"/>
              </a:endParaRPr>
            </a:p>
          </p:txBody>
        </p:sp>
        <p:sp>
          <p:nvSpPr>
            <p:cNvPr id="59" name="Oval 58"/>
            <p:cNvSpPr/>
            <p:nvPr userDrawn="1"/>
          </p:nvSpPr>
          <p:spPr>
            <a:xfrm>
              <a:off x="530352" y="3019462"/>
              <a:ext cx="286494" cy="286494"/>
            </a:xfrm>
            <a:prstGeom prst="ellipse">
              <a:avLst/>
            </a:prstGeom>
            <a:noFill/>
            <a:ln w="9525">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0" i="0">
                <a:latin typeface="+mj-lt"/>
              </a:endParaRPr>
            </a:p>
          </p:txBody>
        </p:sp>
        <p:sp>
          <p:nvSpPr>
            <p:cNvPr id="60" name="Oval 59"/>
            <p:cNvSpPr/>
            <p:nvPr userDrawn="1"/>
          </p:nvSpPr>
          <p:spPr>
            <a:xfrm>
              <a:off x="530352" y="1904897"/>
              <a:ext cx="286494" cy="286494"/>
            </a:xfrm>
            <a:prstGeom prst="ellipse">
              <a:avLst/>
            </a:prstGeom>
            <a:noFill/>
            <a:ln w="9525">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0" i="0">
                <a:latin typeface="+mj-lt"/>
              </a:endParaRPr>
            </a:p>
          </p:txBody>
        </p:sp>
        <p:cxnSp>
          <p:nvCxnSpPr>
            <p:cNvPr id="18" name="Straight Connector 17"/>
            <p:cNvCxnSpPr>
              <a:stCxn id="14" idx="4"/>
            </p:cNvCxnSpPr>
            <p:nvPr userDrawn="1"/>
          </p:nvCxnSpPr>
          <p:spPr>
            <a:xfrm>
              <a:off x="673599" y="1634108"/>
              <a:ext cx="0" cy="270789"/>
            </a:xfrm>
            <a:prstGeom prst="line">
              <a:avLst/>
            </a:prstGeom>
            <a:ln w="9525">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userDrawn="1"/>
          </p:nvCxnSpPr>
          <p:spPr>
            <a:xfrm>
              <a:off x="673599" y="2191391"/>
              <a:ext cx="0" cy="270789"/>
            </a:xfrm>
            <a:prstGeom prst="line">
              <a:avLst/>
            </a:prstGeom>
            <a:ln w="9525">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userDrawn="1"/>
          </p:nvCxnSpPr>
          <p:spPr>
            <a:xfrm>
              <a:off x="673599" y="2748674"/>
              <a:ext cx="0" cy="270789"/>
            </a:xfrm>
            <a:prstGeom prst="line">
              <a:avLst/>
            </a:prstGeom>
            <a:ln w="9525">
              <a:solidFill>
                <a:schemeClr val="bg1"/>
              </a:solidFill>
              <a:prstDash val="sysDash"/>
            </a:ln>
          </p:spPr>
          <p:style>
            <a:lnRef idx="1">
              <a:schemeClr val="accent1"/>
            </a:lnRef>
            <a:fillRef idx="0">
              <a:schemeClr val="accent1"/>
            </a:fillRef>
            <a:effectRef idx="0">
              <a:schemeClr val="accent1"/>
            </a:effectRef>
            <a:fontRef idx="minor">
              <a:schemeClr val="tx1"/>
            </a:fontRef>
          </p:style>
        </p:cxnSp>
        <p:sp>
          <p:nvSpPr>
            <p:cNvPr id="20" name="TextBox 19"/>
            <p:cNvSpPr txBox="1"/>
            <p:nvPr userDrawn="1"/>
          </p:nvSpPr>
          <p:spPr>
            <a:xfrm>
              <a:off x="540961" y="1361548"/>
              <a:ext cx="124313" cy="207749"/>
            </a:xfrm>
            <a:prstGeom prst="rect">
              <a:avLst/>
            </a:prstGeom>
            <a:noFill/>
          </p:spPr>
          <p:txBody>
            <a:bodyPr wrap="none" rtlCol="0">
              <a:spAutoFit/>
            </a:bodyPr>
            <a:lstStyle/>
            <a:p>
              <a:r>
                <a:rPr lang="en-US" sz="4800" b="0" i="0" dirty="0">
                  <a:solidFill>
                    <a:srgbClr val="095A82"/>
                  </a:solidFill>
                  <a:latin typeface="+mj-lt"/>
                  <a:cs typeface="Open Sans" panose="020B0606030504020204" pitchFamily="34" charset="0"/>
                </a:rPr>
                <a:t>1</a:t>
              </a:r>
              <a:endParaRPr lang="en-IN" sz="4800" b="0" i="0" dirty="0">
                <a:solidFill>
                  <a:srgbClr val="095A82"/>
                </a:solidFill>
                <a:latin typeface="+mj-lt"/>
                <a:cs typeface="Open Sans" panose="020B0606030504020204" pitchFamily="34" charset="0"/>
              </a:endParaRPr>
            </a:p>
          </p:txBody>
        </p:sp>
        <p:sp>
          <p:nvSpPr>
            <p:cNvPr id="112" name="TextBox 111"/>
            <p:cNvSpPr txBox="1"/>
            <p:nvPr userDrawn="1"/>
          </p:nvSpPr>
          <p:spPr>
            <a:xfrm>
              <a:off x="540961" y="1919877"/>
              <a:ext cx="124313" cy="207749"/>
            </a:xfrm>
            <a:prstGeom prst="rect">
              <a:avLst/>
            </a:prstGeom>
            <a:noFill/>
          </p:spPr>
          <p:txBody>
            <a:bodyPr wrap="none" rtlCol="0">
              <a:spAutoFit/>
            </a:bodyPr>
            <a:lstStyle/>
            <a:p>
              <a:r>
                <a:rPr lang="en-US" sz="4800" b="0" i="0" dirty="0">
                  <a:solidFill>
                    <a:schemeClr val="bg1"/>
                  </a:solidFill>
                  <a:latin typeface="+mj-lt"/>
                  <a:cs typeface="Open Sans" panose="020B0606030504020204" pitchFamily="34" charset="0"/>
                </a:rPr>
                <a:t>2</a:t>
              </a:r>
              <a:endParaRPr lang="en-IN" sz="4800" b="0" i="0" dirty="0">
                <a:solidFill>
                  <a:schemeClr val="bg1"/>
                </a:solidFill>
                <a:latin typeface="+mj-lt"/>
                <a:cs typeface="Open Sans" panose="020B0606030504020204" pitchFamily="34" charset="0"/>
              </a:endParaRPr>
            </a:p>
          </p:txBody>
        </p:sp>
        <p:sp>
          <p:nvSpPr>
            <p:cNvPr id="113" name="TextBox 112"/>
            <p:cNvSpPr txBox="1"/>
            <p:nvPr userDrawn="1"/>
          </p:nvSpPr>
          <p:spPr>
            <a:xfrm>
              <a:off x="540961" y="2476422"/>
              <a:ext cx="124313" cy="207749"/>
            </a:xfrm>
            <a:prstGeom prst="rect">
              <a:avLst/>
            </a:prstGeom>
            <a:noFill/>
          </p:spPr>
          <p:txBody>
            <a:bodyPr wrap="none" rtlCol="0">
              <a:spAutoFit/>
            </a:bodyPr>
            <a:lstStyle/>
            <a:p>
              <a:r>
                <a:rPr lang="en-US" sz="4800" b="0" i="0" dirty="0">
                  <a:solidFill>
                    <a:schemeClr val="bg1"/>
                  </a:solidFill>
                  <a:latin typeface="+mj-lt"/>
                  <a:cs typeface="Open Sans" panose="020B0606030504020204" pitchFamily="34" charset="0"/>
                </a:rPr>
                <a:t>3</a:t>
              </a:r>
              <a:endParaRPr lang="en-IN" sz="4800" b="0" i="0" dirty="0">
                <a:solidFill>
                  <a:schemeClr val="bg1"/>
                </a:solidFill>
                <a:latin typeface="+mj-lt"/>
                <a:cs typeface="Open Sans" panose="020B0606030504020204" pitchFamily="34" charset="0"/>
              </a:endParaRPr>
            </a:p>
          </p:txBody>
        </p:sp>
        <p:sp>
          <p:nvSpPr>
            <p:cNvPr id="114" name="TextBox 113"/>
            <p:cNvSpPr txBox="1"/>
            <p:nvPr userDrawn="1"/>
          </p:nvSpPr>
          <p:spPr>
            <a:xfrm>
              <a:off x="540961" y="3033722"/>
              <a:ext cx="124313" cy="207749"/>
            </a:xfrm>
            <a:prstGeom prst="rect">
              <a:avLst/>
            </a:prstGeom>
            <a:noFill/>
          </p:spPr>
          <p:txBody>
            <a:bodyPr wrap="none" rtlCol="0">
              <a:spAutoFit/>
            </a:bodyPr>
            <a:lstStyle/>
            <a:p>
              <a:r>
                <a:rPr lang="en-US" sz="4800" b="0" i="0" dirty="0">
                  <a:solidFill>
                    <a:schemeClr val="bg1"/>
                  </a:solidFill>
                  <a:latin typeface="+mj-lt"/>
                  <a:cs typeface="Open Sans" panose="020B0606030504020204" pitchFamily="34" charset="0"/>
                </a:rPr>
                <a:t>4</a:t>
              </a:r>
              <a:endParaRPr lang="en-IN" sz="4800" b="0" i="0" dirty="0">
                <a:solidFill>
                  <a:schemeClr val="bg1"/>
                </a:solidFill>
                <a:latin typeface="+mj-lt"/>
                <a:cs typeface="Open Sans" panose="020B0606030504020204" pitchFamily="34" charset="0"/>
              </a:endParaRPr>
            </a:p>
          </p:txBody>
        </p:sp>
      </p:grpSp>
      <p:sp>
        <p:nvSpPr>
          <p:cNvPr id="115" name="Rectangle 114"/>
          <p:cNvSpPr/>
          <p:nvPr userDrawn="1"/>
        </p:nvSpPr>
        <p:spPr>
          <a:xfrm>
            <a:off x="9070978" y="18351896"/>
            <a:ext cx="26920820" cy="850504"/>
          </a:xfrm>
          <a:prstGeom prst="rect">
            <a:avLst/>
          </a:prstGeom>
          <a:solidFill>
            <a:srgbClr val="095A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0" i="0">
              <a:latin typeface="+mj-lt"/>
            </a:endParaRPr>
          </a:p>
        </p:txBody>
      </p:sp>
      <p:sp>
        <p:nvSpPr>
          <p:cNvPr id="117" name="Rectangle 116"/>
          <p:cNvSpPr/>
          <p:nvPr userDrawn="1"/>
        </p:nvSpPr>
        <p:spPr>
          <a:xfrm>
            <a:off x="9070978" y="485828"/>
            <a:ext cx="26920820" cy="850504"/>
          </a:xfrm>
          <a:prstGeom prst="rect">
            <a:avLst/>
          </a:prstGeom>
          <a:solidFill>
            <a:srgbClr val="095A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0" i="0">
              <a:latin typeface="+mj-lt"/>
            </a:endParaRPr>
          </a:p>
        </p:txBody>
      </p:sp>
      <p:sp>
        <p:nvSpPr>
          <p:cNvPr id="118" name="Content Placeholder 1"/>
          <p:cNvSpPr>
            <a:spLocks noGrp="1"/>
          </p:cNvSpPr>
          <p:nvPr>
            <p:ph sz="half" idx="1"/>
          </p:nvPr>
        </p:nvSpPr>
        <p:spPr>
          <a:xfrm>
            <a:off x="9324598" y="1713148"/>
            <a:ext cx="26157980" cy="16181544"/>
          </a:xfrm>
          <a:prstGeom prst="rect">
            <a:avLst/>
          </a:prstGeom>
        </p:spPr>
        <p:txBody>
          <a:bodyPr/>
          <a:lstStyle>
            <a:lvl1pPr>
              <a:buClr>
                <a:srgbClr val="095A82"/>
              </a:buClr>
              <a:defRPr sz="7200" b="0" i="0">
                <a:solidFill>
                  <a:srgbClr val="5F5F5F"/>
                </a:solidFill>
                <a:latin typeface="+mj-lt"/>
              </a:defRPr>
            </a:lvl1pPr>
            <a:lvl2pPr>
              <a:buClr>
                <a:srgbClr val="095A82"/>
              </a:buClr>
              <a:defRPr sz="7200" b="0" i="0">
                <a:solidFill>
                  <a:srgbClr val="5F5F5F"/>
                </a:solidFill>
                <a:latin typeface="+mj-lt"/>
              </a:defRPr>
            </a:lvl2pPr>
            <a:lvl3pPr>
              <a:buClr>
                <a:srgbClr val="095A82"/>
              </a:buClr>
              <a:defRPr sz="7200" b="0" i="0">
                <a:solidFill>
                  <a:srgbClr val="5F5F5F"/>
                </a:solidFill>
                <a:latin typeface="+mj-lt"/>
              </a:defRPr>
            </a:lvl3pPr>
            <a:lvl4pPr>
              <a:buClr>
                <a:srgbClr val="095A82"/>
              </a:buClr>
              <a:defRPr sz="6400" b="0" i="0">
                <a:solidFill>
                  <a:srgbClr val="5F5F5F"/>
                </a:solidFill>
                <a:latin typeface="+mj-lt"/>
              </a:defRPr>
            </a:lvl4pPr>
            <a:lvl5pPr>
              <a:buClr>
                <a:srgbClr val="095A82"/>
              </a:buClr>
              <a:defRPr sz="5600" b="0" i="0">
                <a:solidFill>
                  <a:srgbClr val="5F5F5F"/>
                </a:solidFill>
                <a:latin typeface="+mj-lt"/>
              </a:defRPr>
            </a:lvl5pPr>
            <a:lvl6pPr>
              <a:defRPr sz="7200"/>
            </a:lvl6pPr>
            <a:lvl7pPr>
              <a:defRPr sz="7200"/>
            </a:lvl7pPr>
            <a:lvl8pPr>
              <a:defRPr sz="7200"/>
            </a:lvl8pPr>
            <a:lvl9pPr>
              <a:defRPr sz="72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8" name="Rectangle 37"/>
          <p:cNvSpPr/>
          <p:nvPr userDrawn="1"/>
        </p:nvSpPr>
        <p:spPr bwMode="auto">
          <a:xfrm>
            <a:off x="2121408" y="18909712"/>
            <a:ext cx="4550608" cy="1664288"/>
          </a:xfrm>
          <a:prstGeom prst="rect">
            <a:avLst/>
          </a:prstGeom>
          <a:solidFill>
            <a:srgbClr val="095A82"/>
          </a:solidFill>
          <a:ln w="9525" cap="flat" cmpd="sng" algn="ctr">
            <a:solidFill>
              <a:schemeClr val="bg1"/>
            </a:solidFill>
            <a:prstDash val="solid"/>
            <a:round/>
            <a:headEnd type="none" w="sm" len="sm"/>
            <a:tailEnd type="none" w="sm" len="sm"/>
          </a:ln>
          <a:effectLst/>
        </p:spPr>
        <p:txBody>
          <a:bodyPr vert="horz" wrap="square" lIns="365760" tIns="182880" rIns="365760" bIns="182880" numCol="1" rtlCol="0" anchor="t" anchorCtr="0" compatLnSpc="1">
            <a:prstTxWarp prst="textNoShape">
              <a:avLst/>
            </a:prstTxWarp>
          </a:bodyPr>
          <a:lstStyle/>
          <a:p>
            <a:pPr marL="0" marR="0" indent="0" algn="ctr" defTabSz="685800" rtl="0" eaLnBrk="1" fontAlgn="base" latinLnBrk="0" hangingPunct="1">
              <a:lnSpc>
                <a:spcPct val="100000"/>
              </a:lnSpc>
              <a:spcBef>
                <a:spcPct val="20000"/>
              </a:spcBef>
              <a:spcAft>
                <a:spcPct val="0"/>
              </a:spcAft>
              <a:buClr>
                <a:srgbClr val="FF0000"/>
              </a:buClr>
              <a:buSzTx/>
              <a:buFont typeface="Arial" pitchFamily="34" charset="0"/>
              <a:buNone/>
              <a:tabLst/>
            </a:pPr>
            <a:endParaRPr kumimoji="0" lang="en-US" sz="5400" b="0" i="0" u="none" strike="noStrike" cap="none" normalizeH="0" baseline="0" dirty="0">
              <a:ln>
                <a:noFill/>
              </a:ln>
              <a:solidFill>
                <a:schemeClr val="tx1"/>
              </a:solidFill>
              <a:effectLst/>
              <a:latin typeface="+mj-lt"/>
              <a:cs typeface="Open Sans" panose="020B0606030504020204" pitchFamily="34" charset="0"/>
            </a:endParaRPr>
          </a:p>
        </p:txBody>
      </p:sp>
      <p:pic>
        <p:nvPicPr>
          <p:cNvPr id="39" name="Picture 3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854040" y="19351720"/>
            <a:ext cx="3085344" cy="780272"/>
          </a:xfrm>
          <a:prstGeom prst="rect">
            <a:avLst/>
          </a:prstGeom>
        </p:spPr>
      </p:pic>
      <p:sp>
        <p:nvSpPr>
          <p:cNvPr id="37" name="Slide_Copyright"/>
          <p:cNvSpPr>
            <a:spLocks noChangeArrowheads="1"/>
          </p:cNvSpPr>
          <p:nvPr userDrawn="1"/>
        </p:nvSpPr>
        <p:spPr bwMode="auto">
          <a:xfrm>
            <a:off x="23629052" y="19351724"/>
            <a:ext cx="12654848" cy="911136"/>
          </a:xfrm>
          <a:prstGeom prst="rect">
            <a:avLst/>
          </a:prstGeom>
          <a:noFill/>
          <a:ln w="9525">
            <a:noFill/>
            <a:miter lim="800000"/>
            <a:headEnd/>
            <a:tailEnd/>
          </a:ln>
          <a:effectLst/>
        </p:spPr>
        <p:txBody>
          <a:bodyPr wrap="none" lIns="365696" tIns="182848" rIns="365696" bIns="182848" anchor="ctr"/>
          <a:lstStyle/>
          <a:p>
            <a:pPr algn="r">
              <a:defRPr/>
            </a:pPr>
            <a:r>
              <a:rPr lang="en-US" sz="3300" b="0" i="0" dirty="0">
                <a:solidFill>
                  <a:srgbClr val="9F9F9F"/>
                </a:solidFill>
                <a:latin typeface="+mj-lt"/>
                <a:cs typeface="Open Sans" panose="020B0606030504020204" pitchFamily="34" charset="0"/>
              </a:rPr>
              <a:t>Copyright © 2017, edureka and/or its affiliates. All rights reserved.</a:t>
            </a:r>
          </a:p>
        </p:txBody>
      </p:sp>
      <p:sp>
        <p:nvSpPr>
          <p:cNvPr id="30" name="Oval 29"/>
          <p:cNvSpPr/>
          <p:nvPr userDrawn="1"/>
        </p:nvSpPr>
        <p:spPr>
          <a:xfrm>
            <a:off x="1607412" y="14963084"/>
            <a:ext cx="1145976" cy="1145976"/>
          </a:xfrm>
          <a:prstGeom prst="ellipse">
            <a:avLst/>
          </a:prstGeom>
          <a:noFill/>
          <a:ln w="9525">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0" i="0">
              <a:latin typeface="+mj-lt"/>
            </a:endParaRPr>
          </a:p>
        </p:txBody>
      </p:sp>
      <p:cxnSp>
        <p:nvCxnSpPr>
          <p:cNvPr id="31" name="Straight Connector 30"/>
          <p:cNvCxnSpPr/>
          <p:nvPr userDrawn="1"/>
        </p:nvCxnSpPr>
        <p:spPr>
          <a:xfrm>
            <a:off x="2217224" y="13870454"/>
            <a:ext cx="0" cy="1083156"/>
          </a:xfrm>
          <a:prstGeom prst="line">
            <a:avLst/>
          </a:prstGeom>
          <a:ln w="9525">
            <a:solidFill>
              <a:schemeClr val="bg1"/>
            </a:solidFill>
            <a:prstDash val="sysDash"/>
          </a:ln>
        </p:spPr>
        <p:style>
          <a:lnRef idx="1">
            <a:schemeClr val="accent1"/>
          </a:lnRef>
          <a:fillRef idx="0">
            <a:schemeClr val="accent1"/>
          </a:fillRef>
          <a:effectRef idx="0">
            <a:schemeClr val="accent1"/>
          </a:effectRef>
          <a:fontRef idx="minor">
            <a:schemeClr val="tx1"/>
          </a:fontRef>
        </p:style>
      </p:cxnSp>
      <p:sp>
        <p:nvSpPr>
          <p:cNvPr id="32" name="TextBox 31"/>
          <p:cNvSpPr txBox="1"/>
          <p:nvPr userDrawn="1"/>
        </p:nvSpPr>
        <p:spPr>
          <a:xfrm>
            <a:off x="1686672" y="15010646"/>
            <a:ext cx="497252" cy="830997"/>
          </a:xfrm>
          <a:prstGeom prst="rect">
            <a:avLst/>
          </a:prstGeom>
          <a:noFill/>
        </p:spPr>
        <p:txBody>
          <a:bodyPr wrap="none" rtlCol="0">
            <a:spAutoFit/>
          </a:bodyPr>
          <a:lstStyle/>
          <a:p>
            <a:r>
              <a:rPr lang="en-US" sz="4800" b="0" i="0" dirty="0">
                <a:solidFill>
                  <a:schemeClr val="bg1"/>
                </a:solidFill>
                <a:latin typeface="+mj-lt"/>
                <a:cs typeface="Open Sans" panose="020B0606030504020204" pitchFamily="34" charset="0"/>
              </a:rPr>
              <a:t>5</a:t>
            </a:r>
            <a:endParaRPr lang="en-IN" sz="4800" b="0" i="0" dirty="0">
              <a:solidFill>
                <a:schemeClr val="bg1"/>
              </a:solidFill>
              <a:latin typeface="+mj-lt"/>
              <a:cs typeface="Open Sans" panose="020B0606030504020204" pitchFamily="34" charset="0"/>
            </a:endParaRPr>
          </a:p>
        </p:txBody>
      </p:sp>
    </p:spTree>
    <p:extLst>
      <p:ext uri="{BB962C8B-B14F-4D97-AF65-F5344CB8AC3E}">
        <p14:creationId xmlns:p14="http://schemas.microsoft.com/office/powerpoint/2010/main" val="391908732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2_Flow Guidlines">
    <p:spTree>
      <p:nvGrpSpPr>
        <p:cNvPr id="1" name=""/>
        <p:cNvGrpSpPr/>
        <p:nvPr/>
      </p:nvGrpSpPr>
      <p:grpSpPr>
        <a:xfrm>
          <a:off x="0" y="0"/>
          <a:ext cx="0" cy="0"/>
          <a:chOff x="0" y="0"/>
          <a:chExt cx="0" cy="0"/>
        </a:xfrm>
      </p:grpSpPr>
      <p:sp>
        <p:nvSpPr>
          <p:cNvPr id="4" name="Rectangle 3"/>
          <p:cNvSpPr/>
          <p:nvPr userDrawn="1"/>
        </p:nvSpPr>
        <p:spPr bwMode="gray">
          <a:xfrm>
            <a:off x="35991800" y="-69852"/>
            <a:ext cx="584200" cy="20561304"/>
          </a:xfrm>
          <a:prstGeom prst="rect">
            <a:avLst/>
          </a:prstGeom>
          <a:solidFill>
            <a:srgbClr val="DCE3E4"/>
          </a:solidFill>
          <a:ln w="9525" cap="flat" cmpd="sng" algn="ctr">
            <a:noFill/>
            <a:prstDash val="solid"/>
          </a:ln>
          <a:effectLst/>
        </p:spPr>
        <p:txBody>
          <a:bodyPr lIns="365696" tIns="182848" rIns="365696" bIns="182848" anchor="ctr"/>
          <a:lstStyle/>
          <a:p>
            <a:pPr algn="ctr" fontAlgn="auto">
              <a:spcBef>
                <a:spcPts val="0"/>
              </a:spcBef>
              <a:spcAft>
                <a:spcPts val="0"/>
              </a:spcAft>
              <a:defRPr/>
            </a:pPr>
            <a:endParaRPr b="0" i="0" kern="0" dirty="0">
              <a:solidFill>
                <a:srgbClr val="FFFFFF"/>
              </a:solidFill>
              <a:latin typeface="+mj-lt"/>
              <a:cs typeface="Open Sans" panose="020B0606030504020204" pitchFamily="34" charset="0"/>
            </a:endParaRPr>
          </a:p>
        </p:txBody>
      </p:sp>
      <p:sp>
        <p:nvSpPr>
          <p:cNvPr id="5" name="Rectangle 4"/>
          <p:cNvSpPr/>
          <p:nvPr userDrawn="1"/>
        </p:nvSpPr>
        <p:spPr bwMode="gray">
          <a:xfrm>
            <a:off x="4" y="-82552"/>
            <a:ext cx="584200" cy="20554952"/>
          </a:xfrm>
          <a:prstGeom prst="rect">
            <a:avLst/>
          </a:prstGeom>
          <a:solidFill>
            <a:srgbClr val="DCE3E4"/>
          </a:solidFill>
          <a:ln w="9525" cap="flat" cmpd="sng" algn="ctr">
            <a:noFill/>
            <a:prstDash val="solid"/>
          </a:ln>
          <a:effectLst/>
        </p:spPr>
        <p:txBody>
          <a:bodyPr lIns="365696" tIns="182848" rIns="365696" bIns="182848" anchor="ctr"/>
          <a:lstStyle/>
          <a:p>
            <a:pPr algn="ctr" fontAlgn="auto">
              <a:spcBef>
                <a:spcPts val="0"/>
              </a:spcBef>
              <a:spcAft>
                <a:spcPts val="0"/>
              </a:spcAft>
              <a:defRPr/>
            </a:pPr>
            <a:endParaRPr b="0" i="0" kern="0" dirty="0">
              <a:solidFill>
                <a:srgbClr val="FFFFFF"/>
              </a:solidFill>
              <a:latin typeface="+mj-lt"/>
              <a:cs typeface="Open Sans" panose="020B0606030504020204" pitchFamily="34" charset="0"/>
            </a:endParaRPr>
          </a:p>
        </p:txBody>
      </p:sp>
      <p:sp>
        <p:nvSpPr>
          <p:cNvPr id="6" name="Rectangle 5"/>
          <p:cNvSpPr/>
          <p:nvPr userDrawn="1"/>
        </p:nvSpPr>
        <p:spPr bwMode="gray">
          <a:xfrm>
            <a:off x="0" y="19202400"/>
            <a:ext cx="36576000" cy="1371600"/>
          </a:xfrm>
          <a:prstGeom prst="rect">
            <a:avLst/>
          </a:prstGeom>
          <a:solidFill>
            <a:srgbClr val="DCE3E4"/>
          </a:solidFill>
          <a:ln w="9525" cap="flat" cmpd="sng" algn="ctr">
            <a:noFill/>
            <a:prstDash val="solid"/>
          </a:ln>
          <a:effectLst/>
        </p:spPr>
        <p:txBody>
          <a:bodyPr lIns="365696" tIns="182848" rIns="365696" bIns="182848" anchor="ctr"/>
          <a:lstStyle/>
          <a:p>
            <a:pPr algn="ctr" fontAlgn="auto">
              <a:spcBef>
                <a:spcPts val="0"/>
              </a:spcBef>
              <a:spcAft>
                <a:spcPts val="0"/>
              </a:spcAft>
              <a:defRPr/>
            </a:pPr>
            <a:endParaRPr b="0" i="0" kern="0" dirty="0">
              <a:solidFill>
                <a:srgbClr val="FFFFFF"/>
              </a:solidFill>
              <a:latin typeface="+mj-lt"/>
              <a:cs typeface="Open Sans" panose="020B0606030504020204" pitchFamily="34" charset="0"/>
            </a:endParaRPr>
          </a:p>
        </p:txBody>
      </p:sp>
      <p:sp>
        <p:nvSpPr>
          <p:cNvPr id="7" name="Rectangle 6"/>
          <p:cNvSpPr/>
          <p:nvPr userDrawn="1"/>
        </p:nvSpPr>
        <p:spPr bwMode="gray">
          <a:xfrm>
            <a:off x="0" y="-82546"/>
            <a:ext cx="36576000" cy="577852"/>
          </a:xfrm>
          <a:prstGeom prst="rect">
            <a:avLst/>
          </a:prstGeom>
          <a:solidFill>
            <a:srgbClr val="DCE3E4"/>
          </a:solidFill>
          <a:ln w="9525" cap="flat" cmpd="sng" algn="ctr">
            <a:noFill/>
            <a:prstDash val="solid"/>
          </a:ln>
          <a:effectLst/>
        </p:spPr>
        <p:txBody>
          <a:bodyPr lIns="365696" tIns="182848" rIns="365696" bIns="182848" anchor="ctr"/>
          <a:lstStyle/>
          <a:p>
            <a:pPr algn="ctr" fontAlgn="auto">
              <a:spcBef>
                <a:spcPts val="0"/>
              </a:spcBef>
              <a:spcAft>
                <a:spcPts val="0"/>
              </a:spcAft>
              <a:defRPr/>
            </a:pPr>
            <a:endParaRPr b="0" i="0" kern="0" dirty="0">
              <a:solidFill>
                <a:srgbClr val="FFFFFF"/>
              </a:solidFill>
              <a:latin typeface="+mj-lt"/>
              <a:cs typeface="Open Sans" panose="020B0606030504020204" pitchFamily="34" charset="0"/>
            </a:endParaRPr>
          </a:p>
        </p:txBody>
      </p:sp>
      <p:sp>
        <p:nvSpPr>
          <p:cNvPr id="2" name="Rectangle 1"/>
          <p:cNvSpPr/>
          <p:nvPr userDrawn="1"/>
        </p:nvSpPr>
        <p:spPr>
          <a:xfrm>
            <a:off x="584206" y="495304"/>
            <a:ext cx="8486772" cy="18707096"/>
          </a:xfrm>
          <a:prstGeom prst="rect">
            <a:avLst/>
          </a:prstGeom>
          <a:solidFill>
            <a:srgbClr val="095A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0" i="0" dirty="0">
              <a:latin typeface="+mj-lt"/>
            </a:endParaRPr>
          </a:p>
        </p:txBody>
      </p:sp>
      <p:sp>
        <p:nvSpPr>
          <p:cNvPr id="12" name="Rectangle 11"/>
          <p:cNvSpPr/>
          <p:nvPr userDrawn="1"/>
        </p:nvSpPr>
        <p:spPr bwMode="auto">
          <a:xfrm>
            <a:off x="2121408" y="18909712"/>
            <a:ext cx="4550608" cy="1664288"/>
          </a:xfrm>
          <a:prstGeom prst="rect">
            <a:avLst/>
          </a:prstGeom>
          <a:solidFill>
            <a:srgbClr val="095A82"/>
          </a:solidFill>
          <a:ln w="28575" cap="flat" cmpd="sng" algn="ctr">
            <a:noFill/>
            <a:prstDash val="solid"/>
            <a:round/>
            <a:headEnd type="none" w="sm" len="sm"/>
            <a:tailEnd type="none" w="sm" len="sm"/>
          </a:ln>
          <a:effectLst>
            <a:innerShdw blurRad="63500" dist="50800" dir="16200000">
              <a:schemeClr val="tx1">
                <a:lumMod val="50000"/>
                <a:alpha val="20000"/>
              </a:schemeClr>
            </a:innerShdw>
          </a:effectLst>
        </p:spPr>
        <p:txBody>
          <a:bodyPr vert="horz" wrap="square" lIns="365760" tIns="182880" rIns="365760" bIns="182880" numCol="1" rtlCol="0" anchor="t" anchorCtr="0" compatLnSpc="1">
            <a:prstTxWarp prst="textNoShape">
              <a:avLst/>
            </a:prstTxWarp>
          </a:bodyPr>
          <a:lstStyle/>
          <a:p>
            <a:pPr marL="0" marR="0" indent="0" algn="ctr" defTabSz="685800" rtl="0" eaLnBrk="1" fontAlgn="base" latinLnBrk="0" hangingPunct="1">
              <a:lnSpc>
                <a:spcPct val="100000"/>
              </a:lnSpc>
              <a:spcBef>
                <a:spcPct val="20000"/>
              </a:spcBef>
              <a:spcAft>
                <a:spcPct val="0"/>
              </a:spcAft>
              <a:buClr>
                <a:srgbClr val="FF0000"/>
              </a:buClr>
              <a:buSzTx/>
              <a:buFont typeface="Arial" pitchFamily="34" charset="0"/>
              <a:buNone/>
              <a:tabLst/>
            </a:pPr>
            <a:endParaRPr kumimoji="0" lang="en-US" sz="5400" b="0" i="0" u="none" strike="noStrike" cap="none" normalizeH="0" baseline="0" dirty="0">
              <a:ln>
                <a:noFill/>
              </a:ln>
              <a:solidFill>
                <a:schemeClr val="tx1"/>
              </a:solidFill>
              <a:effectLst/>
              <a:latin typeface="+mj-lt"/>
              <a:cs typeface="Open Sans" panose="020B0606030504020204" pitchFamily="34" charset="0"/>
            </a:endParaRPr>
          </a:p>
        </p:txBody>
      </p:sp>
      <p:sp>
        <p:nvSpPr>
          <p:cNvPr id="51" name="Rectangle 50"/>
          <p:cNvSpPr/>
          <p:nvPr userDrawn="1"/>
        </p:nvSpPr>
        <p:spPr>
          <a:xfrm>
            <a:off x="9070978" y="495304"/>
            <a:ext cx="26920820" cy="187070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0" i="0" dirty="0">
              <a:latin typeface="+mj-lt"/>
            </a:endParaRPr>
          </a:p>
        </p:txBody>
      </p:sp>
      <p:sp>
        <p:nvSpPr>
          <p:cNvPr id="3" name="Rectangle 2"/>
          <p:cNvSpPr/>
          <p:nvPr userDrawn="1"/>
        </p:nvSpPr>
        <p:spPr>
          <a:xfrm>
            <a:off x="1280838" y="1588736"/>
            <a:ext cx="182876" cy="1497464"/>
          </a:xfrm>
          <a:prstGeom prst="rect">
            <a:avLst/>
          </a:prstGeom>
          <a:solidFill>
            <a:srgbClr val="0D80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0" i="0">
              <a:latin typeface="+mj-lt"/>
            </a:endParaRPr>
          </a:p>
        </p:txBody>
      </p:sp>
      <p:sp>
        <p:nvSpPr>
          <p:cNvPr id="14" name="Oval 13"/>
          <p:cNvSpPr/>
          <p:nvPr userDrawn="1"/>
        </p:nvSpPr>
        <p:spPr>
          <a:xfrm>
            <a:off x="1607412" y="6035820"/>
            <a:ext cx="1145976" cy="1145976"/>
          </a:xfrm>
          <a:prstGeom prst="ellipse">
            <a:avLst/>
          </a:prstGeom>
          <a:noFill/>
          <a:ln w="9525">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0" i="0">
              <a:latin typeface="+mj-lt"/>
            </a:endParaRPr>
          </a:p>
        </p:txBody>
      </p:sp>
      <p:sp>
        <p:nvSpPr>
          <p:cNvPr id="55" name="Oval 54"/>
          <p:cNvSpPr/>
          <p:nvPr userDrawn="1"/>
        </p:nvSpPr>
        <p:spPr>
          <a:xfrm>
            <a:off x="1607412" y="10494084"/>
            <a:ext cx="1145976" cy="1145976"/>
          </a:xfrm>
          <a:prstGeom prst="ellipse">
            <a:avLst/>
          </a:prstGeom>
          <a:noFill/>
          <a:ln w="9525">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0" i="0">
              <a:latin typeface="+mj-lt"/>
            </a:endParaRPr>
          </a:p>
        </p:txBody>
      </p:sp>
      <p:sp>
        <p:nvSpPr>
          <p:cNvPr id="59" name="Oval 58"/>
          <p:cNvSpPr/>
          <p:nvPr userDrawn="1"/>
        </p:nvSpPr>
        <p:spPr>
          <a:xfrm>
            <a:off x="1607412" y="12723212"/>
            <a:ext cx="1145976" cy="1145976"/>
          </a:xfrm>
          <a:prstGeom prst="ellipse">
            <a:avLst/>
          </a:prstGeom>
          <a:noFill/>
          <a:ln w="9525">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0" i="0">
              <a:latin typeface="+mj-lt"/>
            </a:endParaRPr>
          </a:p>
        </p:txBody>
      </p:sp>
      <p:sp>
        <p:nvSpPr>
          <p:cNvPr id="60" name="Oval 59"/>
          <p:cNvSpPr/>
          <p:nvPr userDrawn="1"/>
        </p:nvSpPr>
        <p:spPr>
          <a:xfrm>
            <a:off x="1607412" y="8264952"/>
            <a:ext cx="1145976" cy="1145976"/>
          </a:xfrm>
          <a:prstGeom prst="ellipse">
            <a:avLst/>
          </a:prstGeom>
          <a:solidFill>
            <a:schemeClr val="bg1"/>
          </a:solidFill>
          <a:ln w="9525">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0" i="0" dirty="0">
              <a:latin typeface="+mj-lt"/>
            </a:endParaRPr>
          </a:p>
        </p:txBody>
      </p:sp>
      <p:cxnSp>
        <p:nvCxnSpPr>
          <p:cNvPr id="18" name="Straight Connector 17"/>
          <p:cNvCxnSpPr>
            <a:stCxn id="14" idx="4"/>
          </p:cNvCxnSpPr>
          <p:nvPr userDrawn="1"/>
        </p:nvCxnSpPr>
        <p:spPr>
          <a:xfrm>
            <a:off x="2180400" y="7181798"/>
            <a:ext cx="0" cy="1083156"/>
          </a:xfrm>
          <a:prstGeom prst="line">
            <a:avLst/>
          </a:prstGeom>
          <a:ln w="9525">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userDrawn="1"/>
        </p:nvCxnSpPr>
        <p:spPr>
          <a:xfrm>
            <a:off x="2180400" y="9410930"/>
            <a:ext cx="0" cy="1083156"/>
          </a:xfrm>
          <a:prstGeom prst="line">
            <a:avLst/>
          </a:prstGeom>
          <a:ln w="9525">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userDrawn="1"/>
        </p:nvCxnSpPr>
        <p:spPr>
          <a:xfrm>
            <a:off x="2180400" y="11640062"/>
            <a:ext cx="0" cy="1083156"/>
          </a:xfrm>
          <a:prstGeom prst="line">
            <a:avLst/>
          </a:prstGeom>
          <a:ln w="9525">
            <a:solidFill>
              <a:schemeClr val="bg1"/>
            </a:solidFill>
            <a:prstDash val="sysDash"/>
          </a:ln>
        </p:spPr>
        <p:style>
          <a:lnRef idx="1">
            <a:schemeClr val="accent1"/>
          </a:lnRef>
          <a:fillRef idx="0">
            <a:schemeClr val="accent1"/>
          </a:fillRef>
          <a:effectRef idx="0">
            <a:schemeClr val="accent1"/>
          </a:effectRef>
          <a:fontRef idx="minor">
            <a:schemeClr val="tx1"/>
          </a:fontRef>
        </p:style>
      </p:cxnSp>
      <p:sp>
        <p:nvSpPr>
          <p:cNvPr id="20" name="TextBox 19"/>
          <p:cNvSpPr txBox="1"/>
          <p:nvPr userDrawn="1"/>
        </p:nvSpPr>
        <p:spPr>
          <a:xfrm>
            <a:off x="1648420" y="6091558"/>
            <a:ext cx="497252" cy="830997"/>
          </a:xfrm>
          <a:prstGeom prst="rect">
            <a:avLst/>
          </a:prstGeom>
          <a:noFill/>
        </p:spPr>
        <p:txBody>
          <a:bodyPr wrap="none" rtlCol="0">
            <a:spAutoFit/>
          </a:bodyPr>
          <a:lstStyle/>
          <a:p>
            <a:r>
              <a:rPr lang="en-US" sz="4800" b="0" i="0" dirty="0">
                <a:solidFill>
                  <a:schemeClr val="bg1"/>
                </a:solidFill>
                <a:latin typeface="+mj-lt"/>
                <a:cs typeface="Open Sans" panose="020B0606030504020204" pitchFamily="34" charset="0"/>
              </a:rPr>
              <a:t>1</a:t>
            </a:r>
            <a:endParaRPr lang="en-IN" sz="4800" b="0" i="0" dirty="0">
              <a:solidFill>
                <a:schemeClr val="bg1"/>
              </a:solidFill>
              <a:latin typeface="+mj-lt"/>
              <a:cs typeface="Open Sans" panose="020B0606030504020204" pitchFamily="34" charset="0"/>
            </a:endParaRPr>
          </a:p>
        </p:txBody>
      </p:sp>
      <p:sp>
        <p:nvSpPr>
          <p:cNvPr id="112" name="TextBox 111"/>
          <p:cNvSpPr txBox="1"/>
          <p:nvPr userDrawn="1"/>
        </p:nvSpPr>
        <p:spPr>
          <a:xfrm>
            <a:off x="1648420" y="8324874"/>
            <a:ext cx="1078504" cy="830997"/>
          </a:xfrm>
          <a:prstGeom prst="rect">
            <a:avLst/>
          </a:prstGeom>
          <a:noFill/>
        </p:spPr>
        <p:txBody>
          <a:bodyPr wrap="square" rtlCol="0">
            <a:spAutoFit/>
          </a:bodyPr>
          <a:lstStyle/>
          <a:p>
            <a:r>
              <a:rPr lang="en-US" sz="4800" b="0" i="0" dirty="0">
                <a:solidFill>
                  <a:srgbClr val="095A82"/>
                </a:solidFill>
                <a:latin typeface="+mj-lt"/>
                <a:cs typeface="Open Sans" panose="020B0606030504020204" pitchFamily="34" charset="0"/>
              </a:rPr>
              <a:t>2</a:t>
            </a:r>
            <a:endParaRPr lang="en-IN" sz="4800" b="0" i="0" dirty="0">
              <a:solidFill>
                <a:srgbClr val="095A82"/>
              </a:solidFill>
              <a:latin typeface="+mj-lt"/>
              <a:cs typeface="Open Sans" panose="020B0606030504020204" pitchFamily="34" charset="0"/>
            </a:endParaRPr>
          </a:p>
        </p:txBody>
      </p:sp>
      <p:sp>
        <p:nvSpPr>
          <p:cNvPr id="113" name="TextBox 112"/>
          <p:cNvSpPr txBox="1"/>
          <p:nvPr userDrawn="1"/>
        </p:nvSpPr>
        <p:spPr>
          <a:xfrm>
            <a:off x="1648420" y="10560582"/>
            <a:ext cx="497252" cy="830997"/>
          </a:xfrm>
          <a:prstGeom prst="rect">
            <a:avLst/>
          </a:prstGeom>
          <a:noFill/>
        </p:spPr>
        <p:txBody>
          <a:bodyPr wrap="none" rtlCol="0">
            <a:spAutoFit/>
          </a:bodyPr>
          <a:lstStyle/>
          <a:p>
            <a:r>
              <a:rPr lang="en-US" sz="4800" b="0" i="0" dirty="0">
                <a:solidFill>
                  <a:schemeClr val="bg1"/>
                </a:solidFill>
                <a:latin typeface="+mj-lt"/>
                <a:cs typeface="Open Sans" panose="020B0606030504020204" pitchFamily="34" charset="0"/>
              </a:rPr>
              <a:t>3</a:t>
            </a:r>
            <a:endParaRPr lang="en-IN" sz="4800" b="0" i="0" dirty="0">
              <a:solidFill>
                <a:schemeClr val="bg1"/>
              </a:solidFill>
              <a:latin typeface="+mj-lt"/>
              <a:cs typeface="Open Sans" panose="020B0606030504020204" pitchFamily="34" charset="0"/>
            </a:endParaRPr>
          </a:p>
        </p:txBody>
      </p:sp>
      <p:sp>
        <p:nvSpPr>
          <p:cNvPr id="114" name="TextBox 113"/>
          <p:cNvSpPr txBox="1"/>
          <p:nvPr userDrawn="1"/>
        </p:nvSpPr>
        <p:spPr>
          <a:xfrm>
            <a:off x="1648420" y="12780254"/>
            <a:ext cx="497252" cy="830997"/>
          </a:xfrm>
          <a:prstGeom prst="rect">
            <a:avLst/>
          </a:prstGeom>
          <a:noFill/>
        </p:spPr>
        <p:txBody>
          <a:bodyPr wrap="none" rtlCol="0">
            <a:spAutoFit/>
          </a:bodyPr>
          <a:lstStyle/>
          <a:p>
            <a:r>
              <a:rPr lang="en-US" sz="4800" b="0" i="0" dirty="0">
                <a:solidFill>
                  <a:schemeClr val="bg1"/>
                </a:solidFill>
                <a:latin typeface="+mj-lt"/>
                <a:cs typeface="Open Sans" panose="020B0606030504020204" pitchFamily="34" charset="0"/>
              </a:rPr>
              <a:t>4</a:t>
            </a:r>
            <a:endParaRPr lang="en-IN" sz="4800" b="0" i="0" dirty="0">
              <a:solidFill>
                <a:schemeClr val="bg1"/>
              </a:solidFill>
              <a:latin typeface="+mj-lt"/>
              <a:cs typeface="Open Sans" panose="020B0606030504020204" pitchFamily="34" charset="0"/>
            </a:endParaRPr>
          </a:p>
        </p:txBody>
      </p:sp>
      <p:sp>
        <p:nvSpPr>
          <p:cNvPr id="115" name="Rectangle 114"/>
          <p:cNvSpPr/>
          <p:nvPr userDrawn="1"/>
        </p:nvSpPr>
        <p:spPr>
          <a:xfrm>
            <a:off x="9070978" y="18351896"/>
            <a:ext cx="26920820" cy="850504"/>
          </a:xfrm>
          <a:prstGeom prst="rect">
            <a:avLst/>
          </a:prstGeom>
          <a:solidFill>
            <a:srgbClr val="095A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0" i="0">
              <a:latin typeface="+mj-lt"/>
            </a:endParaRPr>
          </a:p>
        </p:txBody>
      </p:sp>
      <p:sp>
        <p:nvSpPr>
          <p:cNvPr id="117" name="Rectangle 116"/>
          <p:cNvSpPr/>
          <p:nvPr userDrawn="1"/>
        </p:nvSpPr>
        <p:spPr>
          <a:xfrm>
            <a:off x="9070978" y="485828"/>
            <a:ext cx="26920820" cy="850504"/>
          </a:xfrm>
          <a:prstGeom prst="rect">
            <a:avLst/>
          </a:prstGeom>
          <a:solidFill>
            <a:srgbClr val="095A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0" i="0">
              <a:latin typeface="+mj-lt"/>
            </a:endParaRPr>
          </a:p>
        </p:txBody>
      </p:sp>
      <p:sp>
        <p:nvSpPr>
          <p:cNvPr id="118" name="Content Placeholder 1"/>
          <p:cNvSpPr>
            <a:spLocks noGrp="1"/>
          </p:cNvSpPr>
          <p:nvPr userDrawn="1">
            <p:ph sz="half" idx="1"/>
          </p:nvPr>
        </p:nvSpPr>
        <p:spPr>
          <a:xfrm>
            <a:off x="9324598" y="1713148"/>
            <a:ext cx="26157980" cy="16181544"/>
          </a:xfrm>
          <a:prstGeom prst="rect">
            <a:avLst/>
          </a:prstGeom>
        </p:spPr>
        <p:txBody>
          <a:bodyPr/>
          <a:lstStyle>
            <a:lvl1pPr>
              <a:buClr>
                <a:srgbClr val="095A82"/>
              </a:buClr>
              <a:defRPr sz="7200" b="0" i="0">
                <a:solidFill>
                  <a:srgbClr val="5F5F5F"/>
                </a:solidFill>
                <a:latin typeface="+mj-lt"/>
              </a:defRPr>
            </a:lvl1pPr>
            <a:lvl2pPr>
              <a:buClr>
                <a:srgbClr val="095A82"/>
              </a:buClr>
              <a:defRPr sz="7200" b="0" i="0">
                <a:solidFill>
                  <a:srgbClr val="5F5F5F"/>
                </a:solidFill>
                <a:latin typeface="+mj-lt"/>
              </a:defRPr>
            </a:lvl2pPr>
            <a:lvl3pPr>
              <a:buClr>
                <a:srgbClr val="095A82"/>
              </a:buClr>
              <a:defRPr sz="7200" b="0" i="0">
                <a:solidFill>
                  <a:srgbClr val="5F5F5F"/>
                </a:solidFill>
                <a:latin typeface="+mj-lt"/>
              </a:defRPr>
            </a:lvl3pPr>
            <a:lvl4pPr>
              <a:buClr>
                <a:srgbClr val="095A82"/>
              </a:buClr>
              <a:defRPr sz="6400" b="0" i="0">
                <a:solidFill>
                  <a:srgbClr val="5F5F5F"/>
                </a:solidFill>
                <a:latin typeface="+mj-lt"/>
              </a:defRPr>
            </a:lvl4pPr>
            <a:lvl5pPr>
              <a:buClr>
                <a:srgbClr val="095A82"/>
              </a:buClr>
              <a:defRPr sz="5600" b="0" i="0">
                <a:solidFill>
                  <a:srgbClr val="5F5F5F"/>
                </a:solidFill>
                <a:latin typeface="+mj-lt"/>
              </a:defRPr>
            </a:lvl5pPr>
            <a:lvl6pPr>
              <a:defRPr sz="7200"/>
            </a:lvl6pPr>
            <a:lvl7pPr>
              <a:defRPr sz="7200"/>
            </a:lvl7pPr>
            <a:lvl8pPr>
              <a:defRPr sz="7200"/>
            </a:lvl8pPr>
            <a:lvl9pPr>
              <a:defRPr sz="72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8" name="Rectangle 37"/>
          <p:cNvSpPr/>
          <p:nvPr userDrawn="1"/>
        </p:nvSpPr>
        <p:spPr bwMode="auto">
          <a:xfrm>
            <a:off x="2121408" y="18909712"/>
            <a:ext cx="4550608" cy="1664288"/>
          </a:xfrm>
          <a:prstGeom prst="rect">
            <a:avLst/>
          </a:prstGeom>
          <a:solidFill>
            <a:srgbClr val="095A82"/>
          </a:solidFill>
          <a:ln w="9525" cap="flat" cmpd="sng" algn="ctr">
            <a:solidFill>
              <a:schemeClr val="bg1"/>
            </a:solidFill>
            <a:prstDash val="solid"/>
            <a:round/>
            <a:headEnd type="none" w="sm" len="sm"/>
            <a:tailEnd type="none" w="sm" len="sm"/>
          </a:ln>
          <a:effectLst/>
        </p:spPr>
        <p:txBody>
          <a:bodyPr vert="horz" wrap="square" lIns="365760" tIns="182880" rIns="365760" bIns="182880" numCol="1" rtlCol="0" anchor="t" anchorCtr="0" compatLnSpc="1">
            <a:prstTxWarp prst="textNoShape">
              <a:avLst/>
            </a:prstTxWarp>
          </a:bodyPr>
          <a:lstStyle/>
          <a:p>
            <a:pPr marL="0" marR="0" indent="0" algn="ctr" defTabSz="685800" rtl="0" eaLnBrk="1" fontAlgn="base" latinLnBrk="0" hangingPunct="1">
              <a:lnSpc>
                <a:spcPct val="100000"/>
              </a:lnSpc>
              <a:spcBef>
                <a:spcPct val="20000"/>
              </a:spcBef>
              <a:spcAft>
                <a:spcPct val="0"/>
              </a:spcAft>
              <a:buClr>
                <a:srgbClr val="FF0000"/>
              </a:buClr>
              <a:buSzTx/>
              <a:buFont typeface="Arial" pitchFamily="34" charset="0"/>
              <a:buNone/>
              <a:tabLst/>
            </a:pPr>
            <a:endParaRPr kumimoji="0" lang="en-US" sz="5400" b="0" i="0" u="none" strike="noStrike" cap="none" normalizeH="0" baseline="0" dirty="0">
              <a:ln>
                <a:noFill/>
              </a:ln>
              <a:solidFill>
                <a:schemeClr val="tx1"/>
              </a:solidFill>
              <a:effectLst/>
              <a:latin typeface="+mj-lt"/>
              <a:cs typeface="Open Sans" panose="020B0606030504020204" pitchFamily="34" charset="0"/>
            </a:endParaRPr>
          </a:p>
        </p:txBody>
      </p:sp>
      <p:pic>
        <p:nvPicPr>
          <p:cNvPr id="39" name="Picture 3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854040" y="19351720"/>
            <a:ext cx="3085344" cy="780272"/>
          </a:xfrm>
          <a:prstGeom prst="rect">
            <a:avLst/>
          </a:prstGeom>
        </p:spPr>
      </p:pic>
      <p:sp>
        <p:nvSpPr>
          <p:cNvPr id="37" name="Slide_Copyright"/>
          <p:cNvSpPr>
            <a:spLocks noChangeArrowheads="1"/>
          </p:cNvSpPr>
          <p:nvPr userDrawn="1"/>
        </p:nvSpPr>
        <p:spPr bwMode="auto">
          <a:xfrm>
            <a:off x="23629052" y="19351724"/>
            <a:ext cx="12654848" cy="911136"/>
          </a:xfrm>
          <a:prstGeom prst="rect">
            <a:avLst/>
          </a:prstGeom>
          <a:noFill/>
          <a:ln w="9525">
            <a:noFill/>
            <a:miter lim="800000"/>
            <a:headEnd/>
            <a:tailEnd/>
          </a:ln>
          <a:effectLst/>
        </p:spPr>
        <p:txBody>
          <a:bodyPr wrap="none" lIns="365696" tIns="182848" rIns="365696" bIns="182848" anchor="ctr"/>
          <a:lstStyle/>
          <a:p>
            <a:pPr algn="r">
              <a:defRPr/>
            </a:pPr>
            <a:r>
              <a:rPr lang="en-US" sz="3300" b="0" i="0" dirty="0">
                <a:solidFill>
                  <a:srgbClr val="9F9F9F"/>
                </a:solidFill>
                <a:latin typeface="+mj-lt"/>
                <a:cs typeface="Open Sans" panose="020B0606030504020204" pitchFamily="34" charset="0"/>
              </a:rPr>
              <a:t>Copyright © 2017, edureka and/or its affiliates. All rights reserved.</a:t>
            </a:r>
          </a:p>
        </p:txBody>
      </p:sp>
      <p:sp>
        <p:nvSpPr>
          <p:cNvPr id="27" name="Oval 26"/>
          <p:cNvSpPr/>
          <p:nvPr userDrawn="1"/>
        </p:nvSpPr>
        <p:spPr>
          <a:xfrm>
            <a:off x="1607412" y="14963084"/>
            <a:ext cx="1145976" cy="1145976"/>
          </a:xfrm>
          <a:prstGeom prst="ellipse">
            <a:avLst/>
          </a:prstGeom>
          <a:noFill/>
          <a:ln w="9525">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0" i="0">
              <a:latin typeface="+mj-lt"/>
            </a:endParaRPr>
          </a:p>
        </p:txBody>
      </p:sp>
      <p:cxnSp>
        <p:nvCxnSpPr>
          <p:cNvPr id="28" name="Straight Connector 27"/>
          <p:cNvCxnSpPr/>
          <p:nvPr userDrawn="1"/>
        </p:nvCxnSpPr>
        <p:spPr>
          <a:xfrm>
            <a:off x="2217224" y="13870454"/>
            <a:ext cx="0" cy="1083156"/>
          </a:xfrm>
          <a:prstGeom prst="line">
            <a:avLst/>
          </a:prstGeom>
          <a:ln w="9525">
            <a:solidFill>
              <a:schemeClr val="bg1"/>
            </a:solidFill>
            <a:prstDash val="sysDash"/>
          </a:ln>
        </p:spPr>
        <p:style>
          <a:lnRef idx="1">
            <a:schemeClr val="accent1"/>
          </a:lnRef>
          <a:fillRef idx="0">
            <a:schemeClr val="accent1"/>
          </a:fillRef>
          <a:effectRef idx="0">
            <a:schemeClr val="accent1"/>
          </a:effectRef>
          <a:fontRef idx="minor">
            <a:schemeClr val="tx1"/>
          </a:fontRef>
        </p:style>
      </p:cxnSp>
      <p:sp>
        <p:nvSpPr>
          <p:cNvPr id="29" name="TextBox 28"/>
          <p:cNvSpPr txBox="1"/>
          <p:nvPr userDrawn="1"/>
        </p:nvSpPr>
        <p:spPr>
          <a:xfrm>
            <a:off x="1686672" y="15010646"/>
            <a:ext cx="497252" cy="830997"/>
          </a:xfrm>
          <a:prstGeom prst="rect">
            <a:avLst/>
          </a:prstGeom>
          <a:noFill/>
        </p:spPr>
        <p:txBody>
          <a:bodyPr wrap="none" rtlCol="0">
            <a:spAutoFit/>
          </a:bodyPr>
          <a:lstStyle/>
          <a:p>
            <a:r>
              <a:rPr lang="en-US" sz="4800" b="0" i="0" dirty="0">
                <a:solidFill>
                  <a:schemeClr val="bg1"/>
                </a:solidFill>
                <a:latin typeface="+mj-lt"/>
                <a:cs typeface="Open Sans" panose="020B0606030504020204" pitchFamily="34" charset="0"/>
              </a:rPr>
              <a:t>5</a:t>
            </a:r>
            <a:endParaRPr lang="en-IN" sz="4800" b="0" i="0" dirty="0">
              <a:solidFill>
                <a:schemeClr val="bg1"/>
              </a:solidFill>
              <a:latin typeface="+mj-lt"/>
              <a:cs typeface="Open Sans" panose="020B0606030504020204" pitchFamily="34" charset="0"/>
            </a:endParaRPr>
          </a:p>
        </p:txBody>
      </p:sp>
    </p:spTree>
    <p:extLst>
      <p:ext uri="{BB962C8B-B14F-4D97-AF65-F5344CB8AC3E}">
        <p14:creationId xmlns:p14="http://schemas.microsoft.com/office/powerpoint/2010/main" val="27502988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3_Flow Guidlines">
    <p:spTree>
      <p:nvGrpSpPr>
        <p:cNvPr id="1" name=""/>
        <p:cNvGrpSpPr/>
        <p:nvPr/>
      </p:nvGrpSpPr>
      <p:grpSpPr>
        <a:xfrm>
          <a:off x="0" y="0"/>
          <a:ext cx="0" cy="0"/>
          <a:chOff x="0" y="0"/>
          <a:chExt cx="0" cy="0"/>
        </a:xfrm>
      </p:grpSpPr>
      <p:sp>
        <p:nvSpPr>
          <p:cNvPr id="4" name="Rectangle 3"/>
          <p:cNvSpPr/>
          <p:nvPr userDrawn="1"/>
        </p:nvSpPr>
        <p:spPr bwMode="gray">
          <a:xfrm>
            <a:off x="35991800" y="-69852"/>
            <a:ext cx="584200" cy="20561304"/>
          </a:xfrm>
          <a:prstGeom prst="rect">
            <a:avLst/>
          </a:prstGeom>
          <a:solidFill>
            <a:srgbClr val="DCE3E4"/>
          </a:solidFill>
          <a:ln w="9525" cap="flat" cmpd="sng" algn="ctr">
            <a:noFill/>
            <a:prstDash val="solid"/>
          </a:ln>
          <a:effectLst/>
        </p:spPr>
        <p:txBody>
          <a:bodyPr lIns="365696" tIns="182848" rIns="365696" bIns="182848" anchor="ctr"/>
          <a:lstStyle/>
          <a:p>
            <a:pPr algn="ctr" fontAlgn="auto">
              <a:spcBef>
                <a:spcPts val="0"/>
              </a:spcBef>
              <a:spcAft>
                <a:spcPts val="0"/>
              </a:spcAft>
              <a:defRPr/>
            </a:pPr>
            <a:endParaRPr b="0" i="0" kern="0" dirty="0">
              <a:solidFill>
                <a:srgbClr val="FFFFFF"/>
              </a:solidFill>
              <a:latin typeface="+mj-lt"/>
              <a:cs typeface="Open Sans" panose="020B0606030504020204" pitchFamily="34" charset="0"/>
            </a:endParaRPr>
          </a:p>
        </p:txBody>
      </p:sp>
      <p:sp>
        <p:nvSpPr>
          <p:cNvPr id="5" name="Rectangle 4"/>
          <p:cNvSpPr/>
          <p:nvPr userDrawn="1"/>
        </p:nvSpPr>
        <p:spPr bwMode="gray">
          <a:xfrm>
            <a:off x="4" y="-82552"/>
            <a:ext cx="584200" cy="20554952"/>
          </a:xfrm>
          <a:prstGeom prst="rect">
            <a:avLst/>
          </a:prstGeom>
          <a:solidFill>
            <a:srgbClr val="DCE3E4"/>
          </a:solidFill>
          <a:ln w="9525" cap="flat" cmpd="sng" algn="ctr">
            <a:noFill/>
            <a:prstDash val="solid"/>
          </a:ln>
          <a:effectLst/>
        </p:spPr>
        <p:txBody>
          <a:bodyPr lIns="365696" tIns="182848" rIns="365696" bIns="182848" anchor="ctr"/>
          <a:lstStyle/>
          <a:p>
            <a:pPr algn="ctr" fontAlgn="auto">
              <a:spcBef>
                <a:spcPts val="0"/>
              </a:spcBef>
              <a:spcAft>
                <a:spcPts val="0"/>
              </a:spcAft>
              <a:defRPr/>
            </a:pPr>
            <a:endParaRPr b="0" i="0" kern="0" dirty="0">
              <a:solidFill>
                <a:srgbClr val="FFFFFF"/>
              </a:solidFill>
              <a:latin typeface="+mj-lt"/>
              <a:cs typeface="Open Sans" panose="020B0606030504020204" pitchFamily="34" charset="0"/>
            </a:endParaRPr>
          </a:p>
        </p:txBody>
      </p:sp>
      <p:sp>
        <p:nvSpPr>
          <p:cNvPr id="6" name="Rectangle 5"/>
          <p:cNvSpPr/>
          <p:nvPr userDrawn="1"/>
        </p:nvSpPr>
        <p:spPr bwMode="gray">
          <a:xfrm>
            <a:off x="0" y="19202400"/>
            <a:ext cx="36576000" cy="1371600"/>
          </a:xfrm>
          <a:prstGeom prst="rect">
            <a:avLst/>
          </a:prstGeom>
          <a:solidFill>
            <a:srgbClr val="DCE3E4"/>
          </a:solidFill>
          <a:ln w="9525" cap="flat" cmpd="sng" algn="ctr">
            <a:noFill/>
            <a:prstDash val="solid"/>
          </a:ln>
          <a:effectLst/>
        </p:spPr>
        <p:txBody>
          <a:bodyPr lIns="365696" tIns="182848" rIns="365696" bIns="182848" anchor="ctr"/>
          <a:lstStyle/>
          <a:p>
            <a:pPr algn="ctr" fontAlgn="auto">
              <a:spcBef>
                <a:spcPts val="0"/>
              </a:spcBef>
              <a:spcAft>
                <a:spcPts val="0"/>
              </a:spcAft>
              <a:defRPr/>
            </a:pPr>
            <a:endParaRPr b="0" i="0" kern="0" dirty="0">
              <a:solidFill>
                <a:srgbClr val="FFFFFF"/>
              </a:solidFill>
              <a:latin typeface="+mj-lt"/>
              <a:cs typeface="Open Sans" panose="020B0606030504020204" pitchFamily="34" charset="0"/>
            </a:endParaRPr>
          </a:p>
        </p:txBody>
      </p:sp>
      <p:sp>
        <p:nvSpPr>
          <p:cNvPr id="7" name="Rectangle 6"/>
          <p:cNvSpPr/>
          <p:nvPr userDrawn="1"/>
        </p:nvSpPr>
        <p:spPr bwMode="gray">
          <a:xfrm>
            <a:off x="0" y="-82546"/>
            <a:ext cx="36576000" cy="577852"/>
          </a:xfrm>
          <a:prstGeom prst="rect">
            <a:avLst/>
          </a:prstGeom>
          <a:solidFill>
            <a:srgbClr val="DCE3E4"/>
          </a:solidFill>
          <a:ln w="9525" cap="flat" cmpd="sng" algn="ctr">
            <a:noFill/>
            <a:prstDash val="solid"/>
          </a:ln>
          <a:effectLst/>
        </p:spPr>
        <p:txBody>
          <a:bodyPr lIns="365696" tIns="182848" rIns="365696" bIns="182848" anchor="ctr"/>
          <a:lstStyle/>
          <a:p>
            <a:pPr algn="ctr" fontAlgn="auto">
              <a:spcBef>
                <a:spcPts val="0"/>
              </a:spcBef>
              <a:spcAft>
                <a:spcPts val="0"/>
              </a:spcAft>
              <a:defRPr/>
            </a:pPr>
            <a:endParaRPr b="0" i="0" kern="0" dirty="0">
              <a:solidFill>
                <a:srgbClr val="FFFFFF"/>
              </a:solidFill>
              <a:latin typeface="+mj-lt"/>
              <a:cs typeface="Open Sans" panose="020B0606030504020204" pitchFamily="34" charset="0"/>
            </a:endParaRPr>
          </a:p>
        </p:txBody>
      </p:sp>
      <p:sp>
        <p:nvSpPr>
          <p:cNvPr id="2" name="Rectangle 1"/>
          <p:cNvSpPr/>
          <p:nvPr userDrawn="1"/>
        </p:nvSpPr>
        <p:spPr>
          <a:xfrm>
            <a:off x="584206" y="495304"/>
            <a:ext cx="8486772" cy="18707096"/>
          </a:xfrm>
          <a:prstGeom prst="rect">
            <a:avLst/>
          </a:prstGeom>
          <a:solidFill>
            <a:srgbClr val="095A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0" i="0" dirty="0">
              <a:latin typeface="+mj-lt"/>
            </a:endParaRPr>
          </a:p>
        </p:txBody>
      </p:sp>
      <p:sp>
        <p:nvSpPr>
          <p:cNvPr id="12" name="Rectangle 11"/>
          <p:cNvSpPr/>
          <p:nvPr userDrawn="1"/>
        </p:nvSpPr>
        <p:spPr bwMode="auto">
          <a:xfrm>
            <a:off x="2121408" y="18909712"/>
            <a:ext cx="4550608" cy="1664288"/>
          </a:xfrm>
          <a:prstGeom prst="rect">
            <a:avLst/>
          </a:prstGeom>
          <a:solidFill>
            <a:srgbClr val="095A82"/>
          </a:solidFill>
          <a:ln w="28575" cap="flat" cmpd="sng" algn="ctr">
            <a:noFill/>
            <a:prstDash val="solid"/>
            <a:round/>
            <a:headEnd type="none" w="sm" len="sm"/>
            <a:tailEnd type="none" w="sm" len="sm"/>
          </a:ln>
          <a:effectLst>
            <a:innerShdw blurRad="63500" dist="50800" dir="16200000">
              <a:schemeClr val="tx1">
                <a:lumMod val="50000"/>
                <a:alpha val="20000"/>
              </a:schemeClr>
            </a:innerShdw>
          </a:effectLst>
        </p:spPr>
        <p:txBody>
          <a:bodyPr vert="horz" wrap="square" lIns="365760" tIns="182880" rIns="365760" bIns="182880" numCol="1" rtlCol="0" anchor="t" anchorCtr="0" compatLnSpc="1">
            <a:prstTxWarp prst="textNoShape">
              <a:avLst/>
            </a:prstTxWarp>
          </a:bodyPr>
          <a:lstStyle/>
          <a:p>
            <a:pPr marL="0" marR="0" indent="0" algn="ctr" defTabSz="685800" rtl="0" eaLnBrk="1" fontAlgn="base" latinLnBrk="0" hangingPunct="1">
              <a:lnSpc>
                <a:spcPct val="100000"/>
              </a:lnSpc>
              <a:spcBef>
                <a:spcPct val="20000"/>
              </a:spcBef>
              <a:spcAft>
                <a:spcPct val="0"/>
              </a:spcAft>
              <a:buClr>
                <a:srgbClr val="FF0000"/>
              </a:buClr>
              <a:buSzTx/>
              <a:buFont typeface="Arial" pitchFamily="34" charset="0"/>
              <a:buNone/>
              <a:tabLst/>
            </a:pPr>
            <a:endParaRPr kumimoji="0" lang="en-US" sz="5400" b="0" i="0" u="none" strike="noStrike" cap="none" normalizeH="0" baseline="0" dirty="0">
              <a:ln>
                <a:noFill/>
              </a:ln>
              <a:solidFill>
                <a:schemeClr val="tx1"/>
              </a:solidFill>
              <a:effectLst/>
              <a:latin typeface="+mj-lt"/>
              <a:cs typeface="Open Sans" panose="020B0606030504020204" pitchFamily="34" charset="0"/>
            </a:endParaRPr>
          </a:p>
        </p:txBody>
      </p:sp>
      <p:sp>
        <p:nvSpPr>
          <p:cNvPr id="51" name="Rectangle 50"/>
          <p:cNvSpPr/>
          <p:nvPr userDrawn="1"/>
        </p:nvSpPr>
        <p:spPr>
          <a:xfrm>
            <a:off x="9070978" y="495304"/>
            <a:ext cx="26920820" cy="187070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0" i="0" dirty="0">
              <a:latin typeface="+mj-lt"/>
            </a:endParaRPr>
          </a:p>
        </p:txBody>
      </p:sp>
      <p:sp>
        <p:nvSpPr>
          <p:cNvPr id="3" name="Rectangle 2"/>
          <p:cNvSpPr/>
          <p:nvPr userDrawn="1"/>
        </p:nvSpPr>
        <p:spPr>
          <a:xfrm>
            <a:off x="1280838" y="1588736"/>
            <a:ext cx="182876" cy="1497464"/>
          </a:xfrm>
          <a:prstGeom prst="rect">
            <a:avLst/>
          </a:prstGeom>
          <a:solidFill>
            <a:srgbClr val="0D80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0" i="0">
              <a:latin typeface="+mj-lt"/>
            </a:endParaRPr>
          </a:p>
        </p:txBody>
      </p:sp>
      <p:grpSp>
        <p:nvGrpSpPr>
          <p:cNvPr id="24" name="Group 23"/>
          <p:cNvGrpSpPr/>
          <p:nvPr userDrawn="1"/>
        </p:nvGrpSpPr>
        <p:grpSpPr>
          <a:xfrm>
            <a:off x="1607412" y="6035822"/>
            <a:ext cx="1145976" cy="7833368"/>
            <a:chOff x="530352" y="1347614"/>
            <a:chExt cx="286494" cy="1958342"/>
          </a:xfrm>
        </p:grpSpPr>
        <p:sp>
          <p:nvSpPr>
            <p:cNvPr id="14" name="Oval 13"/>
            <p:cNvSpPr/>
            <p:nvPr userDrawn="1"/>
          </p:nvSpPr>
          <p:spPr>
            <a:xfrm>
              <a:off x="530352" y="1347614"/>
              <a:ext cx="286494" cy="286494"/>
            </a:xfrm>
            <a:prstGeom prst="ellipse">
              <a:avLst/>
            </a:prstGeom>
            <a:noFill/>
            <a:ln w="9525">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0" i="0">
                <a:latin typeface="+mj-lt"/>
              </a:endParaRPr>
            </a:p>
          </p:txBody>
        </p:sp>
        <p:sp>
          <p:nvSpPr>
            <p:cNvPr id="55" name="Oval 54"/>
            <p:cNvSpPr/>
            <p:nvPr userDrawn="1"/>
          </p:nvSpPr>
          <p:spPr>
            <a:xfrm>
              <a:off x="530352" y="2462180"/>
              <a:ext cx="286494" cy="286494"/>
            </a:xfrm>
            <a:prstGeom prst="ellipse">
              <a:avLst/>
            </a:prstGeom>
            <a:solidFill>
              <a:schemeClr val="bg1"/>
            </a:solidFill>
            <a:ln w="9525">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0" i="0">
                <a:latin typeface="+mj-lt"/>
              </a:endParaRPr>
            </a:p>
          </p:txBody>
        </p:sp>
        <p:sp>
          <p:nvSpPr>
            <p:cNvPr id="59" name="Oval 58"/>
            <p:cNvSpPr/>
            <p:nvPr userDrawn="1"/>
          </p:nvSpPr>
          <p:spPr>
            <a:xfrm>
              <a:off x="530352" y="3019462"/>
              <a:ext cx="286494" cy="286494"/>
            </a:xfrm>
            <a:prstGeom prst="ellipse">
              <a:avLst/>
            </a:prstGeom>
            <a:noFill/>
            <a:ln w="9525">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0" i="0">
                <a:latin typeface="+mj-lt"/>
              </a:endParaRPr>
            </a:p>
          </p:txBody>
        </p:sp>
        <p:sp>
          <p:nvSpPr>
            <p:cNvPr id="60" name="Oval 59"/>
            <p:cNvSpPr/>
            <p:nvPr userDrawn="1"/>
          </p:nvSpPr>
          <p:spPr>
            <a:xfrm>
              <a:off x="530352" y="1904897"/>
              <a:ext cx="286494" cy="286494"/>
            </a:xfrm>
            <a:prstGeom prst="ellipse">
              <a:avLst/>
            </a:prstGeom>
            <a:noFill/>
            <a:ln w="9525">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0" i="0" dirty="0">
                <a:latin typeface="+mj-lt"/>
              </a:endParaRPr>
            </a:p>
          </p:txBody>
        </p:sp>
        <p:cxnSp>
          <p:nvCxnSpPr>
            <p:cNvPr id="18" name="Straight Connector 17"/>
            <p:cNvCxnSpPr>
              <a:stCxn id="14" idx="4"/>
            </p:cNvCxnSpPr>
            <p:nvPr userDrawn="1"/>
          </p:nvCxnSpPr>
          <p:spPr>
            <a:xfrm>
              <a:off x="673599" y="1634108"/>
              <a:ext cx="0" cy="270789"/>
            </a:xfrm>
            <a:prstGeom prst="line">
              <a:avLst/>
            </a:prstGeom>
            <a:ln w="9525">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userDrawn="1"/>
          </p:nvCxnSpPr>
          <p:spPr>
            <a:xfrm>
              <a:off x="673599" y="2191391"/>
              <a:ext cx="0" cy="270789"/>
            </a:xfrm>
            <a:prstGeom prst="line">
              <a:avLst/>
            </a:prstGeom>
            <a:ln w="9525">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userDrawn="1"/>
          </p:nvCxnSpPr>
          <p:spPr>
            <a:xfrm>
              <a:off x="673599" y="2748674"/>
              <a:ext cx="0" cy="270789"/>
            </a:xfrm>
            <a:prstGeom prst="line">
              <a:avLst/>
            </a:prstGeom>
            <a:ln w="9525">
              <a:solidFill>
                <a:schemeClr val="bg1"/>
              </a:solidFill>
              <a:prstDash val="sysDash"/>
            </a:ln>
          </p:spPr>
          <p:style>
            <a:lnRef idx="1">
              <a:schemeClr val="accent1"/>
            </a:lnRef>
            <a:fillRef idx="0">
              <a:schemeClr val="accent1"/>
            </a:fillRef>
            <a:effectRef idx="0">
              <a:schemeClr val="accent1"/>
            </a:effectRef>
            <a:fontRef idx="minor">
              <a:schemeClr val="tx1"/>
            </a:fontRef>
          </p:style>
        </p:cxnSp>
        <p:sp>
          <p:nvSpPr>
            <p:cNvPr id="20" name="TextBox 19"/>
            <p:cNvSpPr txBox="1"/>
            <p:nvPr userDrawn="1"/>
          </p:nvSpPr>
          <p:spPr>
            <a:xfrm>
              <a:off x="540604" y="1361548"/>
              <a:ext cx="124313" cy="207749"/>
            </a:xfrm>
            <a:prstGeom prst="rect">
              <a:avLst/>
            </a:prstGeom>
            <a:noFill/>
          </p:spPr>
          <p:txBody>
            <a:bodyPr wrap="none" rtlCol="0">
              <a:spAutoFit/>
            </a:bodyPr>
            <a:lstStyle/>
            <a:p>
              <a:r>
                <a:rPr lang="en-US" sz="4800" b="0" i="0" dirty="0">
                  <a:solidFill>
                    <a:schemeClr val="bg1"/>
                  </a:solidFill>
                  <a:latin typeface="+mj-lt"/>
                  <a:cs typeface="Open Sans" panose="020B0606030504020204" pitchFamily="34" charset="0"/>
                </a:rPr>
                <a:t>1</a:t>
              </a:r>
              <a:endParaRPr lang="en-IN" sz="4800" b="0" i="0" dirty="0">
                <a:solidFill>
                  <a:schemeClr val="bg1"/>
                </a:solidFill>
                <a:latin typeface="+mj-lt"/>
                <a:cs typeface="Open Sans" panose="020B0606030504020204" pitchFamily="34" charset="0"/>
              </a:endParaRPr>
            </a:p>
          </p:txBody>
        </p:sp>
        <p:sp>
          <p:nvSpPr>
            <p:cNvPr id="112" name="TextBox 111"/>
            <p:cNvSpPr txBox="1"/>
            <p:nvPr userDrawn="1"/>
          </p:nvSpPr>
          <p:spPr>
            <a:xfrm>
              <a:off x="540604" y="1919877"/>
              <a:ext cx="269626" cy="207749"/>
            </a:xfrm>
            <a:prstGeom prst="rect">
              <a:avLst/>
            </a:prstGeom>
            <a:noFill/>
          </p:spPr>
          <p:txBody>
            <a:bodyPr wrap="square" rtlCol="0">
              <a:spAutoFit/>
            </a:bodyPr>
            <a:lstStyle/>
            <a:p>
              <a:r>
                <a:rPr lang="en-US" sz="4800" b="0" i="0" dirty="0">
                  <a:solidFill>
                    <a:schemeClr val="bg1"/>
                  </a:solidFill>
                  <a:latin typeface="+mj-lt"/>
                  <a:cs typeface="Open Sans" panose="020B0606030504020204" pitchFamily="34" charset="0"/>
                </a:rPr>
                <a:t>2</a:t>
              </a:r>
              <a:endParaRPr lang="en-IN" sz="4800" b="0" i="0" dirty="0">
                <a:solidFill>
                  <a:schemeClr val="bg1"/>
                </a:solidFill>
                <a:latin typeface="+mj-lt"/>
                <a:cs typeface="Open Sans" panose="020B0606030504020204" pitchFamily="34" charset="0"/>
              </a:endParaRPr>
            </a:p>
          </p:txBody>
        </p:sp>
        <p:sp>
          <p:nvSpPr>
            <p:cNvPr id="113" name="TextBox 112"/>
            <p:cNvSpPr txBox="1"/>
            <p:nvPr userDrawn="1"/>
          </p:nvSpPr>
          <p:spPr>
            <a:xfrm>
              <a:off x="540604" y="2476422"/>
              <a:ext cx="124313" cy="207749"/>
            </a:xfrm>
            <a:prstGeom prst="rect">
              <a:avLst/>
            </a:prstGeom>
            <a:noFill/>
          </p:spPr>
          <p:txBody>
            <a:bodyPr wrap="none" rtlCol="0">
              <a:spAutoFit/>
            </a:bodyPr>
            <a:lstStyle/>
            <a:p>
              <a:r>
                <a:rPr lang="en-US" sz="4800" b="0" i="0" dirty="0">
                  <a:solidFill>
                    <a:srgbClr val="095A82"/>
                  </a:solidFill>
                  <a:latin typeface="+mj-lt"/>
                  <a:cs typeface="Open Sans" panose="020B0606030504020204" pitchFamily="34" charset="0"/>
                </a:rPr>
                <a:t>3</a:t>
              </a:r>
              <a:endParaRPr lang="en-IN" sz="4800" b="0" i="0" dirty="0">
                <a:solidFill>
                  <a:srgbClr val="095A82"/>
                </a:solidFill>
                <a:latin typeface="+mj-lt"/>
                <a:cs typeface="Open Sans" panose="020B0606030504020204" pitchFamily="34" charset="0"/>
              </a:endParaRPr>
            </a:p>
          </p:txBody>
        </p:sp>
        <p:sp>
          <p:nvSpPr>
            <p:cNvPr id="114" name="TextBox 113"/>
            <p:cNvSpPr txBox="1"/>
            <p:nvPr userDrawn="1"/>
          </p:nvSpPr>
          <p:spPr>
            <a:xfrm>
              <a:off x="540604" y="3033722"/>
              <a:ext cx="124313" cy="207749"/>
            </a:xfrm>
            <a:prstGeom prst="rect">
              <a:avLst/>
            </a:prstGeom>
            <a:noFill/>
          </p:spPr>
          <p:txBody>
            <a:bodyPr wrap="none" rtlCol="0">
              <a:spAutoFit/>
            </a:bodyPr>
            <a:lstStyle/>
            <a:p>
              <a:r>
                <a:rPr lang="en-US" sz="4800" b="0" i="0" dirty="0">
                  <a:solidFill>
                    <a:schemeClr val="bg1"/>
                  </a:solidFill>
                  <a:latin typeface="+mj-lt"/>
                  <a:cs typeface="Open Sans" panose="020B0606030504020204" pitchFamily="34" charset="0"/>
                </a:rPr>
                <a:t>4</a:t>
              </a:r>
              <a:endParaRPr lang="en-IN" sz="4800" b="0" i="0" dirty="0">
                <a:solidFill>
                  <a:schemeClr val="bg1"/>
                </a:solidFill>
                <a:latin typeface="+mj-lt"/>
                <a:cs typeface="Open Sans" panose="020B0606030504020204" pitchFamily="34" charset="0"/>
              </a:endParaRPr>
            </a:p>
          </p:txBody>
        </p:sp>
      </p:grpSp>
      <p:sp>
        <p:nvSpPr>
          <p:cNvPr id="115" name="Rectangle 114"/>
          <p:cNvSpPr/>
          <p:nvPr userDrawn="1"/>
        </p:nvSpPr>
        <p:spPr>
          <a:xfrm>
            <a:off x="9070978" y="18351896"/>
            <a:ext cx="26920820" cy="850504"/>
          </a:xfrm>
          <a:prstGeom prst="rect">
            <a:avLst/>
          </a:prstGeom>
          <a:solidFill>
            <a:srgbClr val="095A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0" i="0">
              <a:latin typeface="+mj-lt"/>
            </a:endParaRPr>
          </a:p>
        </p:txBody>
      </p:sp>
      <p:sp>
        <p:nvSpPr>
          <p:cNvPr id="117" name="Rectangle 116"/>
          <p:cNvSpPr/>
          <p:nvPr userDrawn="1"/>
        </p:nvSpPr>
        <p:spPr>
          <a:xfrm>
            <a:off x="9070978" y="485828"/>
            <a:ext cx="26920820" cy="850504"/>
          </a:xfrm>
          <a:prstGeom prst="rect">
            <a:avLst/>
          </a:prstGeom>
          <a:solidFill>
            <a:srgbClr val="095A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0" i="0">
              <a:latin typeface="+mj-lt"/>
            </a:endParaRPr>
          </a:p>
        </p:txBody>
      </p:sp>
      <p:sp>
        <p:nvSpPr>
          <p:cNvPr id="118" name="Content Placeholder 1"/>
          <p:cNvSpPr>
            <a:spLocks noGrp="1"/>
          </p:cNvSpPr>
          <p:nvPr>
            <p:ph sz="half" idx="1"/>
          </p:nvPr>
        </p:nvSpPr>
        <p:spPr>
          <a:xfrm>
            <a:off x="9324598" y="1713148"/>
            <a:ext cx="26157980" cy="16181544"/>
          </a:xfrm>
          <a:prstGeom prst="rect">
            <a:avLst/>
          </a:prstGeom>
        </p:spPr>
        <p:txBody>
          <a:bodyPr/>
          <a:lstStyle>
            <a:lvl1pPr>
              <a:buClr>
                <a:srgbClr val="095A82"/>
              </a:buClr>
              <a:defRPr sz="7200" b="0" i="0">
                <a:solidFill>
                  <a:srgbClr val="5F5F5F"/>
                </a:solidFill>
                <a:latin typeface="+mj-lt"/>
              </a:defRPr>
            </a:lvl1pPr>
            <a:lvl2pPr>
              <a:buClr>
                <a:srgbClr val="095A82"/>
              </a:buClr>
              <a:defRPr sz="7200" b="0" i="0">
                <a:solidFill>
                  <a:srgbClr val="5F5F5F"/>
                </a:solidFill>
                <a:latin typeface="+mj-lt"/>
              </a:defRPr>
            </a:lvl2pPr>
            <a:lvl3pPr>
              <a:buClr>
                <a:srgbClr val="095A82"/>
              </a:buClr>
              <a:defRPr sz="7200" b="0" i="0">
                <a:solidFill>
                  <a:srgbClr val="5F5F5F"/>
                </a:solidFill>
                <a:latin typeface="+mj-lt"/>
              </a:defRPr>
            </a:lvl3pPr>
            <a:lvl4pPr>
              <a:buClr>
                <a:srgbClr val="095A82"/>
              </a:buClr>
              <a:defRPr sz="6400" b="0" i="0">
                <a:solidFill>
                  <a:srgbClr val="5F5F5F"/>
                </a:solidFill>
                <a:latin typeface="+mj-lt"/>
              </a:defRPr>
            </a:lvl4pPr>
            <a:lvl5pPr>
              <a:buClr>
                <a:srgbClr val="095A82"/>
              </a:buClr>
              <a:defRPr sz="5600" b="0" i="0">
                <a:solidFill>
                  <a:srgbClr val="5F5F5F"/>
                </a:solidFill>
                <a:latin typeface="+mj-lt"/>
              </a:defRPr>
            </a:lvl5pPr>
            <a:lvl6pPr>
              <a:defRPr sz="7200"/>
            </a:lvl6pPr>
            <a:lvl7pPr>
              <a:defRPr sz="7200"/>
            </a:lvl7pPr>
            <a:lvl8pPr>
              <a:defRPr sz="7200"/>
            </a:lvl8pPr>
            <a:lvl9pPr>
              <a:defRPr sz="72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8" name="Rectangle 37"/>
          <p:cNvSpPr/>
          <p:nvPr userDrawn="1"/>
        </p:nvSpPr>
        <p:spPr bwMode="auto">
          <a:xfrm>
            <a:off x="2121408" y="18909712"/>
            <a:ext cx="4550608" cy="1664288"/>
          </a:xfrm>
          <a:prstGeom prst="rect">
            <a:avLst/>
          </a:prstGeom>
          <a:solidFill>
            <a:srgbClr val="095A82"/>
          </a:solidFill>
          <a:ln w="9525" cap="flat" cmpd="sng" algn="ctr">
            <a:solidFill>
              <a:schemeClr val="bg1"/>
            </a:solidFill>
            <a:prstDash val="solid"/>
            <a:round/>
            <a:headEnd type="none" w="sm" len="sm"/>
            <a:tailEnd type="none" w="sm" len="sm"/>
          </a:ln>
          <a:effectLst/>
        </p:spPr>
        <p:txBody>
          <a:bodyPr vert="horz" wrap="square" lIns="365760" tIns="182880" rIns="365760" bIns="182880" numCol="1" rtlCol="0" anchor="t" anchorCtr="0" compatLnSpc="1">
            <a:prstTxWarp prst="textNoShape">
              <a:avLst/>
            </a:prstTxWarp>
          </a:bodyPr>
          <a:lstStyle/>
          <a:p>
            <a:pPr marL="0" marR="0" indent="0" algn="ctr" defTabSz="685800" rtl="0" eaLnBrk="1" fontAlgn="base" latinLnBrk="0" hangingPunct="1">
              <a:lnSpc>
                <a:spcPct val="100000"/>
              </a:lnSpc>
              <a:spcBef>
                <a:spcPct val="20000"/>
              </a:spcBef>
              <a:spcAft>
                <a:spcPct val="0"/>
              </a:spcAft>
              <a:buClr>
                <a:srgbClr val="FF0000"/>
              </a:buClr>
              <a:buSzTx/>
              <a:buFont typeface="Arial" pitchFamily="34" charset="0"/>
              <a:buNone/>
              <a:tabLst/>
            </a:pPr>
            <a:endParaRPr kumimoji="0" lang="en-US" sz="5400" b="0" i="0" u="none" strike="noStrike" cap="none" normalizeH="0" baseline="0" dirty="0">
              <a:ln>
                <a:noFill/>
              </a:ln>
              <a:solidFill>
                <a:schemeClr val="tx1"/>
              </a:solidFill>
              <a:effectLst/>
              <a:latin typeface="+mj-lt"/>
              <a:cs typeface="Open Sans" panose="020B0606030504020204" pitchFamily="34" charset="0"/>
            </a:endParaRPr>
          </a:p>
        </p:txBody>
      </p:sp>
      <p:pic>
        <p:nvPicPr>
          <p:cNvPr id="39" name="Picture 3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854040" y="19351720"/>
            <a:ext cx="3085344" cy="780272"/>
          </a:xfrm>
          <a:prstGeom prst="rect">
            <a:avLst/>
          </a:prstGeom>
        </p:spPr>
      </p:pic>
      <p:sp>
        <p:nvSpPr>
          <p:cNvPr id="37" name="Slide_Copyright"/>
          <p:cNvSpPr>
            <a:spLocks noChangeArrowheads="1"/>
          </p:cNvSpPr>
          <p:nvPr userDrawn="1"/>
        </p:nvSpPr>
        <p:spPr bwMode="auto">
          <a:xfrm>
            <a:off x="23629052" y="19351724"/>
            <a:ext cx="12654848" cy="911136"/>
          </a:xfrm>
          <a:prstGeom prst="rect">
            <a:avLst/>
          </a:prstGeom>
          <a:noFill/>
          <a:ln w="9525">
            <a:noFill/>
            <a:miter lim="800000"/>
            <a:headEnd/>
            <a:tailEnd/>
          </a:ln>
          <a:effectLst/>
        </p:spPr>
        <p:txBody>
          <a:bodyPr wrap="none" lIns="365696" tIns="182848" rIns="365696" bIns="182848" anchor="ctr"/>
          <a:lstStyle/>
          <a:p>
            <a:pPr algn="r">
              <a:defRPr/>
            </a:pPr>
            <a:r>
              <a:rPr lang="en-US" sz="3300" b="0" i="0" dirty="0">
                <a:solidFill>
                  <a:srgbClr val="9F9F9F"/>
                </a:solidFill>
                <a:latin typeface="+mj-lt"/>
                <a:cs typeface="Open Sans" panose="020B0606030504020204" pitchFamily="34" charset="0"/>
              </a:rPr>
              <a:t>Copyright © 2017, edureka and/or its affiliates. All rights reserved.</a:t>
            </a:r>
          </a:p>
        </p:txBody>
      </p:sp>
      <p:sp>
        <p:nvSpPr>
          <p:cNvPr id="28" name="Oval 27"/>
          <p:cNvSpPr/>
          <p:nvPr userDrawn="1"/>
        </p:nvSpPr>
        <p:spPr>
          <a:xfrm>
            <a:off x="1607412" y="14963084"/>
            <a:ext cx="1145976" cy="1145976"/>
          </a:xfrm>
          <a:prstGeom prst="ellipse">
            <a:avLst/>
          </a:prstGeom>
          <a:noFill/>
          <a:ln w="9525">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0" i="0">
              <a:latin typeface="+mj-lt"/>
            </a:endParaRPr>
          </a:p>
        </p:txBody>
      </p:sp>
      <p:cxnSp>
        <p:nvCxnSpPr>
          <p:cNvPr id="29" name="Straight Connector 28"/>
          <p:cNvCxnSpPr/>
          <p:nvPr userDrawn="1"/>
        </p:nvCxnSpPr>
        <p:spPr>
          <a:xfrm>
            <a:off x="2217224" y="13870454"/>
            <a:ext cx="0" cy="1083156"/>
          </a:xfrm>
          <a:prstGeom prst="line">
            <a:avLst/>
          </a:prstGeom>
          <a:ln w="9525">
            <a:solidFill>
              <a:schemeClr val="bg1"/>
            </a:solidFill>
            <a:prstDash val="sysDash"/>
          </a:ln>
        </p:spPr>
        <p:style>
          <a:lnRef idx="1">
            <a:schemeClr val="accent1"/>
          </a:lnRef>
          <a:fillRef idx="0">
            <a:schemeClr val="accent1"/>
          </a:fillRef>
          <a:effectRef idx="0">
            <a:schemeClr val="accent1"/>
          </a:effectRef>
          <a:fontRef idx="minor">
            <a:schemeClr val="tx1"/>
          </a:fontRef>
        </p:style>
      </p:cxnSp>
      <p:sp>
        <p:nvSpPr>
          <p:cNvPr id="30" name="TextBox 29"/>
          <p:cNvSpPr txBox="1"/>
          <p:nvPr userDrawn="1"/>
        </p:nvSpPr>
        <p:spPr>
          <a:xfrm>
            <a:off x="1674884" y="14983390"/>
            <a:ext cx="497252" cy="830997"/>
          </a:xfrm>
          <a:prstGeom prst="rect">
            <a:avLst/>
          </a:prstGeom>
          <a:noFill/>
        </p:spPr>
        <p:txBody>
          <a:bodyPr wrap="none" rtlCol="0">
            <a:spAutoFit/>
          </a:bodyPr>
          <a:lstStyle/>
          <a:p>
            <a:r>
              <a:rPr lang="en-US" sz="4800" b="0" i="0" dirty="0">
                <a:solidFill>
                  <a:schemeClr val="bg1"/>
                </a:solidFill>
                <a:latin typeface="+mj-lt"/>
                <a:cs typeface="Open Sans" panose="020B0606030504020204" pitchFamily="34" charset="0"/>
              </a:rPr>
              <a:t>5</a:t>
            </a:r>
            <a:endParaRPr lang="en-IN" sz="4800" b="0" i="0" dirty="0">
              <a:solidFill>
                <a:schemeClr val="bg1"/>
              </a:solidFill>
              <a:latin typeface="+mj-lt"/>
              <a:cs typeface="Open Sans" panose="020B0606030504020204" pitchFamily="34" charset="0"/>
            </a:endParaRPr>
          </a:p>
        </p:txBody>
      </p:sp>
    </p:spTree>
    <p:extLst>
      <p:ext uri="{BB962C8B-B14F-4D97-AF65-F5344CB8AC3E}">
        <p14:creationId xmlns:p14="http://schemas.microsoft.com/office/powerpoint/2010/main" val="181168034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4_Flow Guidlines">
    <p:spTree>
      <p:nvGrpSpPr>
        <p:cNvPr id="1" name=""/>
        <p:cNvGrpSpPr/>
        <p:nvPr/>
      </p:nvGrpSpPr>
      <p:grpSpPr>
        <a:xfrm>
          <a:off x="0" y="0"/>
          <a:ext cx="0" cy="0"/>
          <a:chOff x="0" y="0"/>
          <a:chExt cx="0" cy="0"/>
        </a:xfrm>
      </p:grpSpPr>
      <p:sp>
        <p:nvSpPr>
          <p:cNvPr id="4" name="Rectangle 3"/>
          <p:cNvSpPr/>
          <p:nvPr userDrawn="1"/>
        </p:nvSpPr>
        <p:spPr bwMode="gray">
          <a:xfrm>
            <a:off x="35991800" y="-69852"/>
            <a:ext cx="584200" cy="20561304"/>
          </a:xfrm>
          <a:prstGeom prst="rect">
            <a:avLst/>
          </a:prstGeom>
          <a:solidFill>
            <a:srgbClr val="DCE3E4"/>
          </a:solidFill>
          <a:ln w="9525" cap="flat" cmpd="sng" algn="ctr">
            <a:noFill/>
            <a:prstDash val="solid"/>
          </a:ln>
          <a:effectLst/>
        </p:spPr>
        <p:txBody>
          <a:bodyPr lIns="365696" tIns="182848" rIns="365696" bIns="182848" anchor="ctr"/>
          <a:lstStyle/>
          <a:p>
            <a:pPr algn="ctr" fontAlgn="auto">
              <a:spcBef>
                <a:spcPts val="0"/>
              </a:spcBef>
              <a:spcAft>
                <a:spcPts val="0"/>
              </a:spcAft>
              <a:defRPr/>
            </a:pPr>
            <a:endParaRPr b="0" i="0" kern="0" dirty="0">
              <a:solidFill>
                <a:srgbClr val="FFFFFF"/>
              </a:solidFill>
              <a:latin typeface="+mj-lt"/>
              <a:cs typeface="Open Sans" panose="020B0606030504020204" pitchFamily="34" charset="0"/>
            </a:endParaRPr>
          </a:p>
        </p:txBody>
      </p:sp>
      <p:sp>
        <p:nvSpPr>
          <p:cNvPr id="5" name="Rectangle 4"/>
          <p:cNvSpPr/>
          <p:nvPr userDrawn="1"/>
        </p:nvSpPr>
        <p:spPr bwMode="gray">
          <a:xfrm>
            <a:off x="4" y="-82552"/>
            <a:ext cx="584200" cy="20554952"/>
          </a:xfrm>
          <a:prstGeom prst="rect">
            <a:avLst/>
          </a:prstGeom>
          <a:solidFill>
            <a:srgbClr val="DCE3E4"/>
          </a:solidFill>
          <a:ln w="9525" cap="flat" cmpd="sng" algn="ctr">
            <a:noFill/>
            <a:prstDash val="solid"/>
          </a:ln>
          <a:effectLst/>
        </p:spPr>
        <p:txBody>
          <a:bodyPr lIns="365696" tIns="182848" rIns="365696" bIns="182848" anchor="ctr"/>
          <a:lstStyle/>
          <a:p>
            <a:pPr algn="ctr" fontAlgn="auto">
              <a:spcBef>
                <a:spcPts val="0"/>
              </a:spcBef>
              <a:spcAft>
                <a:spcPts val="0"/>
              </a:spcAft>
              <a:defRPr/>
            </a:pPr>
            <a:endParaRPr b="0" i="0" kern="0" dirty="0">
              <a:solidFill>
                <a:srgbClr val="FFFFFF"/>
              </a:solidFill>
              <a:latin typeface="+mj-lt"/>
              <a:cs typeface="Open Sans" panose="020B0606030504020204" pitchFamily="34" charset="0"/>
            </a:endParaRPr>
          </a:p>
        </p:txBody>
      </p:sp>
      <p:sp>
        <p:nvSpPr>
          <p:cNvPr id="6" name="Rectangle 5"/>
          <p:cNvSpPr/>
          <p:nvPr userDrawn="1"/>
        </p:nvSpPr>
        <p:spPr bwMode="gray">
          <a:xfrm>
            <a:off x="0" y="19202400"/>
            <a:ext cx="36576000" cy="1371600"/>
          </a:xfrm>
          <a:prstGeom prst="rect">
            <a:avLst/>
          </a:prstGeom>
          <a:solidFill>
            <a:srgbClr val="DCE3E4"/>
          </a:solidFill>
          <a:ln w="9525" cap="flat" cmpd="sng" algn="ctr">
            <a:noFill/>
            <a:prstDash val="solid"/>
          </a:ln>
          <a:effectLst/>
        </p:spPr>
        <p:txBody>
          <a:bodyPr lIns="365696" tIns="182848" rIns="365696" bIns="182848" anchor="ctr"/>
          <a:lstStyle/>
          <a:p>
            <a:pPr algn="ctr" fontAlgn="auto">
              <a:spcBef>
                <a:spcPts val="0"/>
              </a:spcBef>
              <a:spcAft>
                <a:spcPts val="0"/>
              </a:spcAft>
              <a:defRPr/>
            </a:pPr>
            <a:endParaRPr b="0" i="0" kern="0" dirty="0">
              <a:solidFill>
                <a:srgbClr val="FFFFFF"/>
              </a:solidFill>
              <a:latin typeface="+mj-lt"/>
              <a:cs typeface="Open Sans" panose="020B0606030504020204" pitchFamily="34" charset="0"/>
            </a:endParaRPr>
          </a:p>
        </p:txBody>
      </p:sp>
      <p:sp>
        <p:nvSpPr>
          <p:cNvPr id="7" name="Rectangle 6"/>
          <p:cNvSpPr/>
          <p:nvPr userDrawn="1"/>
        </p:nvSpPr>
        <p:spPr bwMode="gray">
          <a:xfrm>
            <a:off x="0" y="-82546"/>
            <a:ext cx="36576000" cy="577852"/>
          </a:xfrm>
          <a:prstGeom prst="rect">
            <a:avLst/>
          </a:prstGeom>
          <a:solidFill>
            <a:srgbClr val="DCE3E4"/>
          </a:solidFill>
          <a:ln w="9525" cap="flat" cmpd="sng" algn="ctr">
            <a:noFill/>
            <a:prstDash val="solid"/>
          </a:ln>
          <a:effectLst/>
        </p:spPr>
        <p:txBody>
          <a:bodyPr lIns="365696" tIns="182848" rIns="365696" bIns="182848" anchor="ctr"/>
          <a:lstStyle/>
          <a:p>
            <a:pPr algn="ctr" fontAlgn="auto">
              <a:spcBef>
                <a:spcPts val="0"/>
              </a:spcBef>
              <a:spcAft>
                <a:spcPts val="0"/>
              </a:spcAft>
              <a:defRPr/>
            </a:pPr>
            <a:endParaRPr b="0" i="0" kern="0" dirty="0">
              <a:solidFill>
                <a:srgbClr val="FFFFFF"/>
              </a:solidFill>
              <a:latin typeface="+mj-lt"/>
              <a:cs typeface="Open Sans" panose="020B0606030504020204" pitchFamily="34" charset="0"/>
            </a:endParaRPr>
          </a:p>
        </p:txBody>
      </p:sp>
      <p:sp>
        <p:nvSpPr>
          <p:cNvPr id="2" name="Rectangle 1"/>
          <p:cNvSpPr/>
          <p:nvPr userDrawn="1"/>
        </p:nvSpPr>
        <p:spPr>
          <a:xfrm>
            <a:off x="584206" y="495304"/>
            <a:ext cx="8486772" cy="18707096"/>
          </a:xfrm>
          <a:prstGeom prst="rect">
            <a:avLst/>
          </a:prstGeom>
          <a:solidFill>
            <a:srgbClr val="095A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0" i="0" dirty="0">
              <a:latin typeface="+mj-lt"/>
            </a:endParaRPr>
          </a:p>
        </p:txBody>
      </p:sp>
      <p:sp>
        <p:nvSpPr>
          <p:cNvPr id="12" name="Rectangle 11"/>
          <p:cNvSpPr/>
          <p:nvPr userDrawn="1"/>
        </p:nvSpPr>
        <p:spPr bwMode="auto">
          <a:xfrm>
            <a:off x="2121408" y="18909712"/>
            <a:ext cx="4550608" cy="1664288"/>
          </a:xfrm>
          <a:prstGeom prst="rect">
            <a:avLst/>
          </a:prstGeom>
          <a:solidFill>
            <a:srgbClr val="095A82"/>
          </a:solidFill>
          <a:ln w="28575" cap="flat" cmpd="sng" algn="ctr">
            <a:noFill/>
            <a:prstDash val="solid"/>
            <a:round/>
            <a:headEnd type="none" w="sm" len="sm"/>
            <a:tailEnd type="none" w="sm" len="sm"/>
          </a:ln>
          <a:effectLst>
            <a:innerShdw blurRad="63500" dist="50800" dir="16200000">
              <a:schemeClr val="tx1">
                <a:lumMod val="50000"/>
                <a:alpha val="20000"/>
              </a:schemeClr>
            </a:innerShdw>
          </a:effectLst>
        </p:spPr>
        <p:txBody>
          <a:bodyPr vert="horz" wrap="square" lIns="365760" tIns="182880" rIns="365760" bIns="182880" numCol="1" rtlCol="0" anchor="t" anchorCtr="0" compatLnSpc="1">
            <a:prstTxWarp prst="textNoShape">
              <a:avLst/>
            </a:prstTxWarp>
          </a:bodyPr>
          <a:lstStyle/>
          <a:p>
            <a:pPr marL="0" marR="0" indent="0" algn="ctr" defTabSz="685800" rtl="0" eaLnBrk="1" fontAlgn="base" latinLnBrk="0" hangingPunct="1">
              <a:lnSpc>
                <a:spcPct val="100000"/>
              </a:lnSpc>
              <a:spcBef>
                <a:spcPct val="20000"/>
              </a:spcBef>
              <a:spcAft>
                <a:spcPct val="0"/>
              </a:spcAft>
              <a:buClr>
                <a:srgbClr val="FF0000"/>
              </a:buClr>
              <a:buSzTx/>
              <a:buFont typeface="Arial" pitchFamily="34" charset="0"/>
              <a:buNone/>
              <a:tabLst/>
            </a:pPr>
            <a:endParaRPr kumimoji="0" lang="en-US" sz="5400" b="0" i="0" u="none" strike="noStrike" cap="none" normalizeH="0" baseline="0" dirty="0">
              <a:ln>
                <a:noFill/>
              </a:ln>
              <a:solidFill>
                <a:schemeClr val="tx1"/>
              </a:solidFill>
              <a:effectLst/>
              <a:latin typeface="+mj-lt"/>
              <a:cs typeface="Open Sans" panose="020B0606030504020204" pitchFamily="34" charset="0"/>
            </a:endParaRPr>
          </a:p>
        </p:txBody>
      </p:sp>
      <p:sp>
        <p:nvSpPr>
          <p:cNvPr id="51" name="Rectangle 50"/>
          <p:cNvSpPr/>
          <p:nvPr userDrawn="1"/>
        </p:nvSpPr>
        <p:spPr>
          <a:xfrm>
            <a:off x="9070978" y="495304"/>
            <a:ext cx="26920820" cy="187070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0" i="0" dirty="0">
              <a:latin typeface="+mj-lt"/>
            </a:endParaRPr>
          </a:p>
        </p:txBody>
      </p:sp>
      <p:sp>
        <p:nvSpPr>
          <p:cNvPr id="3" name="Rectangle 2"/>
          <p:cNvSpPr/>
          <p:nvPr userDrawn="1"/>
        </p:nvSpPr>
        <p:spPr>
          <a:xfrm>
            <a:off x="1280838" y="1588736"/>
            <a:ext cx="182876" cy="1497464"/>
          </a:xfrm>
          <a:prstGeom prst="rect">
            <a:avLst/>
          </a:prstGeom>
          <a:solidFill>
            <a:srgbClr val="0D80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0" i="0">
              <a:latin typeface="+mj-lt"/>
            </a:endParaRPr>
          </a:p>
        </p:txBody>
      </p:sp>
      <p:grpSp>
        <p:nvGrpSpPr>
          <p:cNvPr id="24" name="Group 23"/>
          <p:cNvGrpSpPr/>
          <p:nvPr userDrawn="1"/>
        </p:nvGrpSpPr>
        <p:grpSpPr>
          <a:xfrm>
            <a:off x="1607414" y="6035822"/>
            <a:ext cx="1145976" cy="7833368"/>
            <a:chOff x="530352" y="1347614"/>
            <a:chExt cx="286494" cy="1958342"/>
          </a:xfrm>
        </p:grpSpPr>
        <p:sp>
          <p:nvSpPr>
            <p:cNvPr id="14" name="Oval 13"/>
            <p:cNvSpPr/>
            <p:nvPr userDrawn="1"/>
          </p:nvSpPr>
          <p:spPr>
            <a:xfrm>
              <a:off x="530352" y="1347614"/>
              <a:ext cx="286494" cy="286494"/>
            </a:xfrm>
            <a:prstGeom prst="ellipse">
              <a:avLst/>
            </a:prstGeom>
            <a:noFill/>
            <a:ln w="9525">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0" i="0">
                <a:latin typeface="+mj-lt"/>
              </a:endParaRPr>
            </a:p>
          </p:txBody>
        </p:sp>
        <p:sp>
          <p:nvSpPr>
            <p:cNvPr id="55" name="Oval 54"/>
            <p:cNvSpPr/>
            <p:nvPr userDrawn="1"/>
          </p:nvSpPr>
          <p:spPr>
            <a:xfrm>
              <a:off x="530352" y="2462180"/>
              <a:ext cx="286494" cy="286494"/>
            </a:xfrm>
            <a:prstGeom prst="ellipse">
              <a:avLst/>
            </a:prstGeom>
            <a:noFill/>
            <a:ln w="9525">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0" i="0">
                <a:latin typeface="+mj-lt"/>
              </a:endParaRPr>
            </a:p>
          </p:txBody>
        </p:sp>
        <p:sp>
          <p:nvSpPr>
            <p:cNvPr id="59" name="Oval 58"/>
            <p:cNvSpPr/>
            <p:nvPr userDrawn="1"/>
          </p:nvSpPr>
          <p:spPr>
            <a:xfrm>
              <a:off x="530352" y="3019462"/>
              <a:ext cx="286494" cy="286494"/>
            </a:xfrm>
            <a:prstGeom prst="ellipse">
              <a:avLst/>
            </a:prstGeom>
            <a:solidFill>
              <a:schemeClr val="bg1"/>
            </a:solidFill>
            <a:ln w="9525">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0" i="0">
                <a:latin typeface="+mj-lt"/>
              </a:endParaRPr>
            </a:p>
          </p:txBody>
        </p:sp>
        <p:sp>
          <p:nvSpPr>
            <p:cNvPr id="60" name="Oval 59"/>
            <p:cNvSpPr/>
            <p:nvPr userDrawn="1"/>
          </p:nvSpPr>
          <p:spPr>
            <a:xfrm>
              <a:off x="530352" y="1904897"/>
              <a:ext cx="286494" cy="286494"/>
            </a:xfrm>
            <a:prstGeom prst="ellipse">
              <a:avLst/>
            </a:prstGeom>
            <a:noFill/>
            <a:ln w="9525">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0" i="0" dirty="0">
                <a:latin typeface="+mj-lt"/>
              </a:endParaRPr>
            </a:p>
          </p:txBody>
        </p:sp>
        <p:cxnSp>
          <p:nvCxnSpPr>
            <p:cNvPr id="18" name="Straight Connector 17"/>
            <p:cNvCxnSpPr>
              <a:stCxn id="14" idx="4"/>
            </p:cNvCxnSpPr>
            <p:nvPr userDrawn="1"/>
          </p:nvCxnSpPr>
          <p:spPr>
            <a:xfrm>
              <a:off x="673599" y="1634108"/>
              <a:ext cx="0" cy="270789"/>
            </a:xfrm>
            <a:prstGeom prst="line">
              <a:avLst/>
            </a:prstGeom>
            <a:ln w="9525">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userDrawn="1"/>
          </p:nvCxnSpPr>
          <p:spPr>
            <a:xfrm>
              <a:off x="673599" y="2191391"/>
              <a:ext cx="0" cy="270789"/>
            </a:xfrm>
            <a:prstGeom prst="line">
              <a:avLst/>
            </a:prstGeom>
            <a:ln w="9525">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userDrawn="1"/>
          </p:nvCxnSpPr>
          <p:spPr>
            <a:xfrm>
              <a:off x="673599" y="2748674"/>
              <a:ext cx="0" cy="270789"/>
            </a:xfrm>
            <a:prstGeom prst="line">
              <a:avLst/>
            </a:prstGeom>
            <a:ln w="9525">
              <a:solidFill>
                <a:schemeClr val="bg1"/>
              </a:solidFill>
              <a:prstDash val="sysDash"/>
            </a:ln>
          </p:spPr>
          <p:style>
            <a:lnRef idx="1">
              <a:schemeClr val="accent1"/>
            </a:lnRef>
            <a:fillRef idx="0">
              <a:schemeClr val="accent1"/>
            </a:fillRef>
            <a:effectRef idx="0">
              <a:schemeClr val="accent1"/>
            </a:effectRef>
            <a:fontRef idx="minor">
              <a:schemeClr val="tx1"/>
            </a:fontRef>
          </p:style>
        </p:cxnSp>
        <p:sp>
          <p:nvSpPr>
            <p:cNvPr id="20" name="TextBox 19"/>
            <p:cNvSpPr txBox="1"/>
            <p:nvPr userDrawn="1"/>
          </p:nvSpPr>
          <p:spPr>
            <a:xfrm>
              <a:off x="538191" y="1361548"/>
              <a:ext cx="124313" cy="207749"/>
            </a:xfrm>
            <a:prstGeom prst="rect">
              <a:avLst/>
            </a:prstGeom>
            <a:noFill/>
          </p:spPr>
          <p:txBody>
            <a:bodyPr wrap="none" rtlCol="0">
              <a:spAutoFit/>
            </a:bodyPr>
            <a:lstStyle/>
            <a:p>
              <a:r>
                <a:rPr lang="en-US" sz="4800" b="0" i="0" dirty="0">
                  <a:solidFill>
                    <a:schemeClr val="bg1"/>
                  </a:solidFill>
                  <a:latin typeface="+mj-lt"/>
                  <a:cs typeface="Open Sans" panose="020B0606030504020204" pitchFamily="34" charset="0"/>
                </a:rPr>
                <a:t>1</a:t>
              </a:r>
              <a:endParaRPr lang="en-IN" sz="4800" b="0" i="0" dirty="0">
                <a:solidFill>
                  <a:schemeClr val="bg1"/>
                </a:solidFill>
                <a:latin typeface="+mj-lt"/>
                <a:cs typeface="Open Sans" panose="020B0606030504020204" pitchFamily="34" charset="0"/>
              </a:endParaRPr>
            </a:p>
          </p:txBody>
        </p:sp>
        <p:sp>
          <p:nvSpPr>
            <p:cNvPr id="112" name="TextBox 111"/>
            <p:cNvSpPr txBox="1"/>
            <p:nvPr userDrawn="1"/>
          </p:nvSpPr>
          <p:spPr>
            <a:xfrm>
              <a:off x="538191" y="1919877"/>
              <a:ext cx="269626" cy="207749"/>
            </a:xfrm>
            <a:prstGeom prst="rect">
              <a:avLst/>
            </a:prstGeom>
            <a:noFill/>
          </p:spPr>
          <p:txBody>
            <a:bodyPr wrap="square" rtlCol="0">
              <a:spAutoFit/>
            </a:bodyPr>
            <a:lstStyle/>
            <a:p>
              <a:r>
                <a:rPr lang="en-US" sz="4800" b="0" i="0" dirty="0">
                  <a:solidFill>
                    <a:schemeClr val="bg1"/>
                  </a:solidFill>
                  <a:latin typeface="+mj-lt"/>
                  <a:cs typeface="Open Sans" panose="020B0606030504020204" pitchFamily="34" charset="0"/>
                </a:rPr>
                <a:t>2</a:t>
              </a:r>
              <a:endParaRPr lang="en-IN" sz="4800" b="0" i="0" dirty="0">
                <a:solidFill>
                  <a:schemeClr val="bg1"/>
                </a:solidFill>
                <a:latin typeface="+mj-lt"/>
                <a:cs typeface="Open Sans" panose="020B0606030504020204" pitchFamily="34" charset="0"/>
              </a:endParaRPr>
            </a:p>
          </p:txBody>
        </p:sp>
        <p:sp>
          <p:nvSpPr>
            <p:cNvPr id="113" name="TextBox 112"/>
            <p:cNvSpPr txBox="1"/>
            <p:nvPr userDrawn="1"/>
          </p:nvSpPr>
          <p:spPr>
            <a:xfrm>
              <a:off x="538191" y="2476422"/>
              <a:ext cx="124313" cy="207749"/>
            </a:xfrm>
            <a:prstGeom prst="rect">
              <a:avLst/>
            </a:prstGeom>
            <a:noFill/>
          </p:spPr>
          <p:txBody>
            <a:bodyPr wrap="none" rtlCol="0">
              <a:spAutoFit/>
            </a:bodyPr>
            <a:lstStyle/>
            <a:p>
              <a:r>
                <a:rPr lang="en-US" sz="4800" b="0" i="0" dirty="0">
                  <a:solidFill>
                    <a:schemeClr val="bg1"/>
                  </a:solidFill>
                  <a:latin typeface="+mj-lt"/>
                  <a:cs typeface="Open Sans" panose="020B0606030504020204" pitchFamily="34" charset="0"/>
                </a:rPr>
                <a:t>3</a:t>
              </a:r>
              <a:endParaRPr lang="en-IN" sz="4800" b="0" i="0" dirty="0">
                <a:solidFill>
                  <a:schemeClr val="bg1"/>
                </a:solidFill>
                <a:latin typeface="+mj-lt"/>
                <a:cs typeface="Open Sans" panose="020B0606030504020204" pitchFamily="34" charset="0"/>
              </a:endParaRPr>
            </a:p>
          </p:txBody>
        </p:sp>
        <p:sp>
          <p:nvSpPr>
            <p:cNvPr id="114" name="TextBox 113"/>
            <p:cNvSpPr txBox="1"/>
            <p:nvPr userDrawn="1"/>
          </p:nvSpPr>
          <p:spPr>
            <a:xfrm>
              <a:off x="538191" y="3033722"/>
              <a:ext cx="124313" cy="207749"/>
            </a:xfrm>
            <a:prstGeom prst="rect">
              <a:avLst/>
            </a:prstGeom>
            <a:noFill/>
          </p:spPr>
          <p:txBody>
            <a:bodyPr wrap="none" rtlCol="0">
              <a:spAutoFit/>
            </a:bodyPr>
            <a:lstStyle/>
            <a:p>
              <a:r>
                <a:rPr lang="en-US" sz="4800" b="0" i="0" dirty="0">
                  <a:solidFill>
                    <a:srgbClr val="095A82"/>
                  </a:solidFill>
                  <a:latin typeface="+mj-lt"/>
                  <a:cs typeface="Open Sans" panose="020B0606030504020204" pitchFamily="34" charset="0"/>
                </a:rPr>
                <a:t>4</a:t>
              </a:r>
              <a:endParaRPr lang="en-IN" sz="4800" b="0" i="0" dirty="0">
                <a:solidFill>
                  <a:srgbClr val="095A82"/>
                </a:solidFill>
                <a:latin typeface="+mj-lt"/>
                <a:cs typeface="Open Sans" panose="020B0606030504020204" pitchFamily="34" charset="0"/>
              </a:endParaRPr>
            </a:p>
          </p:txBody>
        </p:sp>
      </p:grpSp>
      <p:sp>
        <p:nvSpPr>
          <p:cNvPr id="115" name="Rectangle 114"/>
          <p:cNvSpPr/>
          <p:nvPr userDrawn="1"/>
        </p:nvSpPr>
        <p:spPr>
          <a:xfrm>
            <a:off x="9070978" y="18351896"/>
            <a:ext cx="26920820" cy="850504"/>
          </a:xfrm>
          <a:prstGeom prst="rect">
            <a:avLst/>
          </a:prstGeom>
          <a:solidFill>
            <a:srgbClr val="095A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0" i="0">
              <a:latin typeface="+mj-lt"/>
            </a:endParaRPr>
          </a:p>
        </p:txBody>
      </p:sp>
      <p:sp>
        <p:nvSpPr>
          <p:cNvPr id="117" name="Rectangle 116"/>
          <p:cNvSpPr/>
          <p:nvPr userDrawn="1"/>
        </p:nvSpPr>
        <p:spPr>
          <a:xfrm>
            <a:off x="9070978" y="485828"/>
            <a:ext cx="26920820" cy="850504"/>
          </a:xfrm>
          <a:prstGeom prst="rect">
            <a:avLst/>
          </a:prstGeom>
          <a:solidFill>
            <a:srgbClr val="095A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0" i="0">
              <a:latin typeface="+mj-lt"/>
            </a:endParaRPr>
          </a:p>
        </p:txBody>
      </p:sp>
      <p:sp>
        <p:nvSpPr>
          <p:cNvPr id="118" name="Content Placeholder 1"/>
          <p:cNvSpPr>
            <a:spLocks noGrp="1"/>
          </p:cNvSpPr>
          <p:nvPr>
            <p:ph sz="half" idx="1"/>
          </p:nvPr>
        </p:nvSpPr>
        <p:spPr>
          <a:xfrm>
            <a:off x="9324598" y="1713148"/>
            <a:ext cx="26157980" cy="16181544"/>
          </a:xfrm>
          <a:prstGeom prst="rect">
            <a:avLst/>
          </a:prstGeom>
        </p:spPr>
        <p:txBody>
          <a:bodyPr/>
          <a:lstStyle>
            <a:lvl1pPr>
              <a:buClr>
                <a:srgbClr val="095A82"/>
              </a:buClr>
              <a:defRPr sz="7200" b="0" i="0">
                <a:solidFill>
                  <a:srgbClr val="5F5F5F"/>
                </a:solidFill>
                <a:latin typeface="+mj-lt"/>
              </a:defRPr>
            </a:lvl1pPr>
            <a:lvl2pPr>
              <a:buClr>
                <a:srgbClr val="095A82"/>
              </a:buClr>
              <a:defRPr sz="7200" b="0" i="0">
                <a:solidFill>
                  <a:srgbClr val="5F5F5F"/>
                </a:solidFill>
                <a:latin typeface="+mj-lt"/>
              </a:defRPr>
            </a:lvl2pPr>
            <a:lvl3pPr>
              <a:buClr>
                <a:srgbClr val="095A82"/>
              </a:buClr>
              <a:defRPr sz="7200" b="0" i="0">
                <a:solidFill>
                  <a:srgbClr val="5F5F5F"/>
                </a:solidFill>
                <a:latin typeface="+mj-lt"/>
              </a:defRPr>
            </a:lvl3pPr>
            <a:lvl4pPr>
              <a:buClr>
                <a:srgbClr val="095A82"/>
              </a:buClr>
              <a:defRPr sz="6400" b="0" i="0">
                <a:solidFill>
                  <a:srgbClr val="5F5F5F"/>
                </a:solidFill>
                <a:latin typeface="+mj-lt"/>
              </a:defRPr>
            </a:lvl4pPr>
            <a:lvl5pPr>
              <a:buClr>
                <a:srgbClr val="095A82"/>
              </a:buClr>
              <a:defRPr sz="5600" b="0" i="0">
                <a:solidFill>
                  <a:srgbClr val="5F5F5F"/>
                </a:solidFill>
                <a:latin typeface="+mj-lt"/>
              </a:defRPr>
            </a:lvl5pPr>
            <a:lvl6pPr>
              <a:defRPr sz="7200"/>
            </a:lvl6pPr>
            <a:lvl7pPr>
              <a:defRPr sz="7200"/>
            </a:lvl7pPr>
            <a:lvl8pPr>
              <a:defRPr sz="7200"/>
            </a:lvl8pPr>
            <a:lvl9pPr>
              <a:defRPr sz="72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8" name="Rectangle 37"/>
          <p:cNvSpPr/>
          <p:nvPr userDrawn="1"/>
        </p:nvSpPr>
        <p:spPr bwMode="auto">
          <a:xfrm>
            <a:off x="2121408" y="18909712"/>
            <a:ext cx="4550608" cy="1664288"/>
          </a:xfrm>
          <a:prstGeom prst="rect">
            <a:avLst/>
          </a:prstGeom>
          <a:solidFill>
            <a:srgbClr val="095A82"/>
          </a:solidFill>
          <a:ln w="9525" cap="flat" cmpd="sng" algn="ctr">
            <a:solidFill>
              <a:schemeClr val="bg1"/>
            </a:solidFill>
            <a:prstDash val="solid"/>
            <a:round/>
            <a:headEnd type="none" w="sm" len="sm"/>
            <a:tailEnd type="none" w="sm" len="sm"/>
          </a:ln>
          <a:effectLst/>
        </p:spPr>
        <p:txBody>
          <a:bodyPr vert="horz" wrap="square" lIns="365760" tIns="182880" rIns="365760" bIns="182880" numCol="1" rtlCol="0" anchor="t" anchorCtr="0" compatLnSpc="1">
            <a:prstTxWarp prst="textNoShape">
              <a:avLst/>
            </a:prstTxWarp>
          </a:bodyPr>
          <a:lstStyle/>
          <a:p>
            <a:pPr marL="0" marR="0" indent="0" algn="ctr" defTabSz="685800" rtl="0" eaLnBrk="1" fontAlgn="base" latinLnBrk="0" hangingPunct="1">
              <a:lnSpc>
                <a:spcPct val="100000"/>
              </a:lnSpc>
              <a:spcBef>
                <a:spcPct val="20000"/>
              </a:spcBef>
              <a:spcAft>
                <a:spcPct val="0"/>
              </a:spcAft>
              <a:buClr>
                <a:srgbClr val="FF0000"/>
              </a:buClr>
              <a:buSzTx/>
              <a:buFont typeface="Arial" pitchFamily="34" charset="0"/>
              <a:buNone/>
              <a:tabLst/>
            </a:pPr>
            <a:endParaRPr kumimoji="0" lang="en-US" sz="5400" b="0" i="0" u="none" strike="noStrike" cap="none" normalizeH="0" baseline="0" dirty="0">
              <a:ln>
                <a:noFill/>
              </a:ln>
              <a:solidFill>
                <a:schemeClr val="tx1"/>
              </a:solidFill>
              <a:effectLst/>
              <a:latin typeface="+mj-lt"/>
              <a:cs typeface="Open Sans" panose="020B0606030504020204" pitchFamily="34" charset="0"/>
            </a:endParaRPr>
          </a:p>
        </p:txBody>
      </p:sp>
      <p:pic>
        <p:nvPicPr>
          <p:cNvPr id="39" name="Picture 3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854040" y="19351720"/>
            <a:ext cx="3085344" cy="780272"/>
          </a:xfrm>
          <a:prstGeom prst="rect">
            <a:avLst/>
          </a:prstGeom>
        </p:spPr>
      </p:pic>
      <p:sp>
        <p:nvSpPr>
          <p:cNvPr id="37" name="Slide_Copyright"/>
          <p:cNvSpPr>
            <a:spLocks noChangeArrowheads="1"/>
          </p:cNvSpPr>
          <p:nvPr userDrawn="1"/>
        </p:nvSpPr>
        <p:spPr bwMode="auto">
          <a:xfrm>
            <a:off x="23629052" y="19351724"/>
            <a:ext cx="12654848" cy="911136"/>
          </a:xfrm>
          <a:prstGeom prst="rect">
            <a:avLst/>
          </a:prstGeom>
          <a:noFill/>
          <a:ln w="9525">
            <a:noFill/>
            <a:miter lim="800000"/>
            <a:headEnd/>
            <a:tailEnd/>
          </a:ln>
          <a:effectLst/>
        </p:spPr>
        <p:txBody>
          <a:bodyPr wrap="none" lIns="365696" tIns="182848" rIns="365696" bIns="182848" anchor="ctr"/>
          <a:lstStyle/>
          <a:p>
            <a:pPr algn="r">
              <a:defRPr/>
            </a:pPr>
            <a:r>
              <a:rPr lang="en-US" sz="3300" b="0" i="0" dirty="0">
                <a:solidFill>
                  <a:srgbClr val="9F9F9F"/>
                </a:solidFill>
                <a:latin typeface="+mj-lt"/>
                <a:cs typeface="Open Sans" panose="020B0606030504020204" pitchFamily="34" charset="0"/>
              </a:rPr>
              <a:t>Copyright © 2017, edureka and/or its affiliates. All rights reserved.</a:t>
            </a:r>
          </a:p>
        </p:txBody>
      </p:sp>
      <p:sp>
        <p:nvSpPr>
          <p:cNvPr id="28" name="Oval 27"/>
          <p:cNvSpPr/>
          <p:nvPr userDrawn="1"/>
        </p:nvSpPr>
        <p:spPr>
          <a:xfrm>
            <a:off x="1607412" y="14963084"/>
            <a:ext cx="1145976" cy="1145976"/>
          </a:xfrm>
          <a:prstGeom prst="ellipse">
            <a:avLst/>
          </a:prstGeom>
          <a:noFill/>
          <a:ln w="9525">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0" i="0">
              <a:latin typeface="+mj-lt"/>
            </a:endParaRPr>
          </a:p>
        </p:txBody>
      </p:sp>
      <p:cxnSp>
        <p:nvCxnSpPr>
          <p:cNvPr id="29" name="Straight Connector 28"/>
          <p:cNvCxnSpPr/>
          <p:nvPr userDrawn="1"/>
        </p:nvCxnSpPr>
        <p:spPr>
          <a:xfrm>
            <a:off x="2217224" y="13870454"/>
            <a:ext cx="0" cy="1083156"/>
          </a:xfrm>
          <a:prstGeom prst="line">
            <a:avLst/>
          </a:prstGeom>
          <a:ln w="9525">
            <a:solidFill>
              <a:schemeClr val="bg1"/>
            </a:solidFill>
            <a:prstDash val="sysDash"/>
          </a:ln>
        </p:spPr>
        <p:style>
          <a:lnRef idx="1">
            <a:schemeClr val="accent1"/>
          </a:lnRef>
          <a:fillRef idx="0">
            <a:schemeClr val="accent1"/>
          </a:fillRef>
          <a:effectRef idx="0">
            <a:schemeClr val="accent1"/>
          </a:effectRef>
          <a:fontRef idx="minor">
            <a:schemeClr val="tx1"/>
          </a:fontRef>
        </p:style>
      </p:cxnSp>
      <p:sp>
        <p:nvSpPr>
          <p:cNvPr id="30" name="TextBox 29"/>
          <p:cNvSpPr txBox="1"/>
          <p:nvPr userDrawn="1"/>
        </p:nvSpPr>
        <p:spPr>
          <a:xfrm>
            <a:off x="1686672" y="15010646"/>
            <a:ext cx="497252" cy="830997"/>
          </a:xfrm>
          <a:prstGeom prst="rect">
            <a:avLst/>
          </a:prstGeom>
          <a:noFill/>
        </p:spPr>
        <p:txBody>
          <a:bodyPr wrap="none" rtlCol="0">
            <a:spAutoFit/>
          </a:bodyPr>
          <a:lstStyle/>
          <a:p>
            <a:r>
              <a:rPr lang="en-US" sz="4800" b="0" i="0" dirty="0">
                <a:solidFill>
                  <a:schemeClr val="bg1"/>
                </a:solidFill>
                <a:latin typeface="+mj-lt"/>
                <a:cs typeface="Open Sans" panose="020B0606030504020204" pitchFamily="34" charset="0"/>
              </a:rPr>
              <a:t>5</a:t>
            </a:r>
            <a:endParaRPr lang="en-IN" sz="4800" b="0" i="0" dirty="0">
              <a:solidFill>
                <a:schemeClr val="bg1"/>
              </a:solidFill>
              <a:latin typeface="+mj-lt"/>
              <a:cs typeface="Open Sans" panose="020B0606030504020204" pitchFamily="34" charset="0"/>
            </a:endParaRPr>
          </a:p>
        </p:txBody>
      </p:sp>
    </p:spTree>
    <p:extLst>
      <p:ext uri="{BB962C8B-B14F-4D97-AF65-F5344CB8AC3E}">
        <p14:creationId xmlns:p14="http://schemas.microsoft.com/office/powerpoint/2010/main" val="321509508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5_Flow Guidlines">
    <p:spTree>
      <p:nvGrpSpPr>
        <p:cNvPr id="1" name=""/>
        <p:cNvGrpSpPr/>
        <p:nvPr/>
      </p:nvGrpSpPr>
      <p:grpSpPr>
        <a:xfrm>
          <a:off x="0" y="0"/>
          <a:ext cx="0" cy="0"/>
          <a:chOff x="0" y="0"/>
          <a:chExt cx="0" cy="0"/>
        </a:xfrm>
      </p:grpSpPr>
      <p:sp>
        <p:nvSpPr>
          <p:cNvPr id="2" name="Rectangle 1"/>
          <p:cNvSpPr/>
          <p:nvPr userDrawn="1"/>
        </p:nvSpPr>
        <p:spPr>
          <a:xfrm>
            <a:off x="584206" y="495304"/>
            <a:ext cx="8486772" cy="18707096"/>
          </a:xfrm>
          <a:prstGeom prst="rect">
            <a:avLst/>
          </a:prstGeom>
          <a:solidFill>
            <a:srgbClr val="095A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0" i="0" dirty="0">
              <a:latin typeface="+mj-lt"/>
            </a:endParaRPr>
          </a:p>
        </p:txBody>
      </p:sp>
      <p:sp>
        <p:nvSpPr>
          <p:cNvPr id="28" name="Oval 27"/>
          <p:cNvSpPr/>
          <p:nvPr userDrawn="1"/>
        </p:nvSpPr>
        <p:spPr>
          <a:xfrm>
            <a:off x="1607412" y="14963084"/>
            <a:ext cx="1145976" cy="1145976"/>
          </a:xfrm>
          <a:prstGeom prst="ellipse">
            <a:avLst/>
          </a:prstGeom>
          <a:solidFill>
            <a:schemeClr val="bg1"/>
          </a:solidFill>
          <a:ln w="9525">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0" i="0">
              <a:latin typeface="+mj-lt"/>
            </a:endParaRPr>
          </a:p>
        </p:txBody>
      </p:sp>
      <p:sp>
        <p:nvSpPr>
          <p:cNvPr id="30" name="TextBox 29"/>
          <p:cNvSpPr txBox="1"/>
          <p:nvPr userDrawn="1"/>
        </p:nvSpPr>
        <p:spPr>
          <a:xfrm>
            <a:off x="1638768" y="15010646"/>
            <a:ext cx="497252" cy="830997"/>
          </a:xfrm>
          <a:prstGeom prst="rect">
            <a:avLst/>
          </a:prstGeom>
          <a:noFill/>
        </p:spPr>
        <p:txBody>
          <a:bodyPr wrap="none" rtlCol="0">
            <a:spAutoFit/>
          </a:bodyPr>
          <a:lstStyle/>
          <a:p>
            <a:r>
              <a:rPr lang="en-US" sz="4800" b="0" i="0" dirty="0">
                <a:solidFill>
                  <a:schemeClr val="accent1"/>
                </a:solidFill>
                <a:latin typeface="+mj-lt"/>
                <a:cs typeface="Open Sans" panose="020B0606030504020204" pitchFamily="34" charset="0"/>
              </a:rPr>
              <a:t>5</a:t>
            </a:r>
            <a:endParaRPr lang="en-IN" sz="4800" b="0" i="0" dirty="0">
              <a:solidFill>
                <a:schemeClr val="accent1"/>
              </a:solidFill>
              <a:latin typeface="+mj-lt"/>
              <a:cs typeface="Open Sans" panose="020B0606030504020204" pitchFamily="34" charset="0"/>
            </a:endParaRPr>
          </a:p>
        </p:txBody>
      </p:sp>
      <p:sp>
        <p:nvSpPr>
          <p:cNvPr id="4" name="Rectangle 3"/>
          <p:cNvSpPr/>
          <p:nvPr userDrawn="1"/>
        </p:nvSpPr>
        <p:spPr bwMode="gray">
          <a:xfrm>
            <a:off x="35991800" y="-69852"/>
            <a:ext cx="584200" cy="20561304"/>
          </a:xfrm>
          <a:prstGeom prst="rect">
            <a:avLst/>
          </a:prstGeom>
          <a:solidFill>
            <a:srgbClr val="DCE3E4"/>
          </a:solidFill>
          <a:ln w="9525" cap="flat" cmpd="sng" algn="ctr">
            <a:noFill/>
            <a:prstDash val="solid"/>
          </a:ln>
          <a:effectLst/>
        </p:spPr>
        <p:txBody>
          <a:bodyPr lIns="365696" tIns="182848" rIns="365696" bIns="182848" anchor="ctr"/>
          <a:lstStyle/>
          <a:p>
            <a:pPr algn="ctr" fontAlgn="auto">
              <a:spcBef>
                <a:spcPts val="0"/>
              </a:spcBef>
              <a:spcAft>
                <a:spcPts val="0"/>
              </a:spcAft>
              <a:defRPr/>
            </a:pPr>
            <a:endParaRPr b="0" i="0" kern="0" dirty="0">
              <a:solidFill>
                <a:srgbClr val="FFFFFF"/>
              </a:solidFill>
              <a:latin typeface="+mj-lt"/>
              <a:cs typeface="Open Sans" panose="020B0606030504020204" pitchFamily="34" charset="0"/>
            </a:endParaRPr>
          </a:p>
        </p:txBody>
      </p:sp>
      <p:sp>
        <p:nvSpPr>
          <p:cNvPr id="5" name="Rectangle 4"/>
          <p:cNvSpPr/>
          <p:nvPr userDrawn="1"/>
        </p:nvSpPr>
        <p:spPr bwMode="gray">
          <a:xfrm>
            <a:off x="4" y="-82552"/>
            <a:ext cx="584200" cy="20554952"/>
          </a:xfrm>
          <a:prstGeom prst="rect">
            <a:avLst/>
          </a:prstGeom>
          <a:solidFill>
            <a:srgbClr val="DCE3E4"/>
          </a:solidFill>
          <a:ln w="9525" cap="flat" cmpd="sng" algn="ctr">
            <a:noFill/>
            <a:prstDash val="solid"/>
          </a:ln>
          <a:effectLst/>
        </p:spPr>
        <p:txBody>
          <a:bodyPr lIns="365696" tIns="182848" rIns="365696" bIns="182848" anchor="ctr"/>
          <a:lstStyle/>
          <a:p>
            <a:pPr algn="ctr" fontAlgn="auto">
              <a:spcBef>
                <a:spcPts val="0"/>
              </a:spcBef>
              <a:spcAft>
                <a:spcPts val="0"/>
              </a:spcAft>
              <a:defRPr/>
            </a:pPr>
            <a:endParaRPr b="0" i="0" kern="0" dirty="0">
              <a:solidFill>
                <a:srgbClr val="FFFFFF"/>
              </a:solidFill>
              <a:latin typeface="+mj-lt"/>
              <a:cs typeface="Open Sans" panose="020B0606030504020204" pitchFamily="34" charset="0"/>
            </a:endParaRPr>
          </a:p>
        </p:txBody>
      </p:sp>
      <p:sp>
        <p:nvSpPr>
          <p:cNvPr id="6" name="Rectangle 5"/>
          <p:cNvSpPr/>
          <p:nvPr userDrawn="1"/>
        </p:nvSpPr>
        <p:spPr bwMode="gray">
          <a:xfrm>
            <a:off x="0" y="19202400"/>
            <a:ext cx="36576000" cy="1371600"/>
          </a:xfrm>
          <a:prstGeom prst="rect">
            <a:avLst/>
          </a:prstGeom>
          <a:solidFill>
            <a:srgbClr val="DCE3E4"/>
          </a:solidFill>
          <a:ln w="9525" cap="flat" cmpd="sng" algn="ctr">
            <a:noFill/>
            <a:prstDash val="solid"/>
          </a:ln>
          <a:effectLst/>
        </p:spPr>
        <p:txBody>
          <a:bodyPr lIns="365696" tIns="182848" rIns="365696" bIns="182848" anchor="ctr"/>
          <a:lstStyle/>
          <a:p>
            <a:pPr algn="ctr" fontAlgn="auto">
              <a:spcBef>
                <a:spcPts val="0"/>
              </a:spcBef>
              <a:spcAft>
                <a:spcPts val="0"/>
              </a:spcAft>
              <a:defRPr/>
            </a:pPr>
            <a:endParaRPr b="0" i="0" kern="0" dirty="0">
              <a:solidFill>
                <a:srgbClr val="FFFFFF"/>
              </a:solidFill>
              <a:latin typeface="+mj-lt"/>
              <a:cs typeface="Open Sans" panose="020B0606030504020204" pitchFamily="34" charset="0"/>
            </a:endParaRPr>
          </a:p>
        </p:txBody>
      </p:sp>
      <p:sp>
        <p:nvSpPr>
          <p:cNvPr id="7" name="Rectangle 6"/>
          <p:cNvSpPr/>
          <p:nvPr userDrawn="1"/>
        </p:nvSpPr>
        <p:spPr bwMode="gray">
          <a:xfrm>
            <a:off x="0" y="-82546"/>
            <a:ext cx="36576000" cy="577852"/>
          </a:xfrm>
          <a:prstGeom prst="rect">
            <a:avLst/>
          </a:prstGeom>
          <a:solidFill>
            <a:srgbClr val="DCE3E4"/>
          </a:solidFill>
          <a:ln w="9525" cap="flat" cmpd="sng" algn="ctr">
            <a:noFill/>
            <a:prstDash val="solid"/>
          </a:ln>
          <a:effectLst/>
        </p:spPr>
        <p:txBody>
          <a:bodyPr lIns="365696" tIns="182848" rIns="365696" bIns="182848" anchor="ctr"/>
          <a:lstStyle/>
          <a:p>
            <a:pPr algn="ctr" fontAlgn="auto">
              <a:spcBef>
                <a:spcPts val="0"/>
              </a:spcBef>
              <a:spcAft>
                <a:spcPts val="0"/>
              </a:spcAft>
              <a:defRPr/>
            </a:pPr>
            <a:endParaRPr b="0" i="0" kern="0" dirty="0">
              <a:solidFill>
                <a:srgbClr val="FFFFFF"/>
              </a:solidFill>
              <a:latin typeface="+mj-lt"/>
              <a:cs typeface="Open Sans" panose="020B0606030504020204" pitchFamily="34" charset="0"/>
            </a:endParaRPr>
          </a:p>
        </p:txBody>
      </p:sp>
      <p:sp>
        <p:nvSpPr>
          <p:cNvPr id="12" name="Rectangle 11"/>
          <p:cNvSpPr/>
          <p:nvPr userDrawn="1"/>
        </p:nvSpPr>
        <p:spPr bwMode="auto">
          <a:xfrm>
            <a:off x="2121408" y="18909712"/>
            <a:ext cx="4550608" cy="1664288"/>
          </a:xfrm>
          <a:prstGeom prst="rect">
            <a:avLst/>
          </a:prstGeom>
          <a:solidFill>
            <a:srgbClr val="095A82"/>
          </a:solidFill>
          <a:ln w="28575" cap="flat" cmpd="sng" algn="ctr">
            <a:noFill/>
            <a:prstDash val="solid"/>
            <a:round/>
            <a:headEnd type="none" w="sm" len="sm"/>
            <a:tailEnd type="none" w="sm" len="sm"/>
          </a:ln>
          <a:effectLst>
            <a:innerShdw blurRad="63500" dist="50800" dir="16200000">
              <a:schemeClr val="tx1">
                <a:lumMod val="50000"/>
                <a:alpha val="20000"/>
              </a:schemeClr>
            </a:innerShdw>
          </a:effectLst>
        </p:spPr>
        <p:txBody>
          <a:bodyPr vert="horz" wrap="square" lIns="365760" tIns="182880" rIns="365760" bIns="182880" numCol="1" rtlCol="0" anchor="t" anchorCtr="0" compatLnSpc="1">
            <a:prstTxWarp prst="textNoShape">
              <a:avLst/>
            </a:prstTxWarp>
          </a:bodyPr>
          <a:lstStyle/>
          <a:p>
            <a:pPr marL="0" marR="0" indent="0" algn="ctr" defTabSz="685800" rtl="0" eaLnBrk="1" fontAlgn="base" latinLnBrk="0" hangingPunct="1">
              <a:lnSpc>
                <a:spcPct val="100000"/>
              </a:lnSpc>
              <a:spcBef>
                <a:spcPct val="20000"/>
              </a:spcBef>
              <a:spcAft>
                <a:spcPct val="0"/>
              </a:spcAft>
              <a:buClr>
                <a:srgbClr val="FF0000"/>
              </a:buClr>
              <a:buSzTx/>
              <a:buFont typeface="Arial" pitchFamily="34" charset="0"/>
              <a:buNone/>
              <a:tabLst/>
            </a:pPr>
            <a:endParaRPr kumimoji="0" lang="en-US" sz="5400" b="0" i="0" u="none" strike="noStrike" cap="none" normalizeH="0" baseline="0" dirty="0">
              <a:ln>
                <a:noFill/>
              </a:ln>
              <a:solidFill>
                <a:schemeClr val="tx1"/>
              </a:solidFill>
              <a:effectLst/>
              <a:latin typeface="+mj-lt"/>
              <a:cs typeface="Open Sans" panose="020B0606030504020204" pitchFamily="34" charset="0"/>
            </a:endParaRPr>
          </a:p>
        </p:txBody>
      </p:sp>
      <p:sp>
        <p:nvSpPr>
          <p:cNvPr id="51" name="Rectangle 50"/>
          <p:cNvSpPr/>
          <p:nvPr userDrawn="1"/>
        </p:nvSpPr>
        <p:spPr>
          <a:xfrm>
            <a:off x="9070978" y="495304"/>
            <a:ext cx="26920820" cy="187070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0" i="0" dirty="0">
              <a:latin typeface="+mj-lt"/>
            </a:endParaRPr>
          </a:p>
        </p:txBody>
      </p:sp>
      <p:sp>
        <p:nvSpPr>
          <p:cNvPr id="3" name="Rectangle 2"/>
          <p:cNvSpPr/>
          <p:nvPr userDrawn="1"/>
        </p:nvSpPr>
        <p:spPr>
          <a:xfrm>
            <a:off x="1280838" y="1588736"/>
            <a:ext cx="182876" cy="1497464"/>
          </a:xfrm>
          <a:prstGeom prst="rect">
            <a:avLst/>
          </a:prstGeom>
          <a:solidFill>
            <a:srgbClr val="0D80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0" i="0">
              <a:latin typeface="+mj-lt"/>
            </a:endParaRPr>
          </a:p>
        </p:txBody>
      </p:sp>
      <p:grpSp>
        <p:nvGrpSpPr>
          <p:cNvPr id="24" name="Group 23"/>
          <p:cNvGrpSpPr/>
          <p:nvPr userDrawn="1"/>
        </p:nvGrpSpPr>
        <p:grpSpPr>
          <a:xfrm>
            <a:off x="1607414" y="6035822"/>
            <a:ext cx="1145976" cy="7833368"/>
            <a:chOff x="530352" y="1347614"/>
            <a:chExt cx="286494" cy="1958342"/>
          </a:xfrm>
        </p:grpSpPr>
        <p:sp>
          <p:nvSpPr>
            <p:cNvPr id="114" name="TextBox 113"/>
            <p:cNvSpPr txBox="1"/>
            <p:nvPr userDrawn="1"/>
          </p:nvSpPr>
          <p:spPr>
            <a:xfrm>
              <a:off x="538191" y="3033722"/>
              <a:ext cx="124313" cy="207749"/>
            </a:xfrm>
            <a:prstGeom prst="rect">
              <a:avLst/>
            </a:prstGeom>
            <a:noFill/>
          </p:spPr>
          <p:txBody>
            <a:bodyPr wrap="none" rtlCol="0">
              <a:spAutoFit/>
            </a:bodyPr>
            <a:lstStyle/>
            <a:p>
              <a:r>
                <a:rPr lang="en-US" sz="4800" b="0" i="0" dirty="0">
                  <a:solidFill>
                    <a:schemeClr val="bg1"/>
                  </a:solidFill>
                  <a:latin typeface="+mj-lt"/>
                  <a:cs typeface="Open Sans" panose="020B0606030504020204" pitchFamily="34" charset="0"/>
                </a:rPr>
                <a:t>4</a:t>
              </a:r>
              <a:endParaRPr lang="en-IN" sz="4800" b="0" i="0" dirty="0">
                <a:solidFill>
                  <a:schemeClr val="bg1"/>
                </a:solidFill>
                <a:latin typeface="+mj-lt"/>
                <a:cs typeface="Open Sans" panose="020B0606030504020204" pitchFamily="34" charset="0"/>
              </a:endParaRPr>
            </a:p>
          </p:txBody>
        </p:sp>
        <p:sp>
          <p:nvSpPr>
            <p:cNvPr id="14" name="Oval 13"/>
            <p:cNvSpPr/>
            <p:nvPr userDrawn="1"/>
          </p:nvSpPr>
          <p:spPr>
            <a:xfrm>
              <a:off x="530352" y="1347614"/>
              <a:ext cx="286494" cy="286494"/>
            </a:xfrm>
            <a:prstGeom prst="ellipse">
              <a:avLst/>
            </a:prstGeom>
            <a:noFill/>
            <a:ln w="9525">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0" i="0">
                <a:latin typeface="+mj-lt"/>
              </a:endParaRPr>
            </a:p>
          </p:txBody>
        </p:sp>
        <p:sp>
          <p:nvSpPr>
            <p:cNvPr id="55" name="Oval 54"/>
            <p:cNvSpPr/>
            <p:nvPr userDrawn="1"/>
          </p:nvSpPr>
          <p:spPr>
            <a:xfrm>
              <a:off x="530352" y="2462180"/>
              <a:ext cx="286494" cy="286494"/>
            </a:xfrm>
            <a:prstGeom prst="ellipse">
              <a:avLst/>
            </a:prstGeom>
            <a:noFill/>
            <a:ln w="9525">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0" i="0">
                <a:latin typeface="+mj-lt"/>
              </a:endParaRPr>
            </a:p>
          </p:txBody>
        </p:sp>
        <p:sp>
          <p:nvSpPr>
            <p:cNvPr id="59" name="Oval 58"/>
            <p:cNvSpPr/>
            <p:nvPr userDrawn="1"/>
          </p:nvSpPr>
          <p:spPr>
            <a:xfrm>
              <a:off x="530352" y="3019462"/>
              <a:ext cx="286494" cy="286494"/>
            </a:xfrm>
            <a:prstGeom prst="ellipse">
              <a:avLst/>
            </a:prstGeom>
            <a:noFill/>
            <a:ln w="9525">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0" i="0">
                <a:latin typeface="+mj-lt"/>
              </a:endParaRPr>
            </a:p>
          </p:txBody>
        </p:sp>
        <p:sp>
          <p:nvSpPr>
            <p:cNvPr id="60" name="Oval 59"/>
            <p:cNvSpPr/>
            <p:nvPr userDrawn="1"/>
          </p:nvSpPr>
          <p:spPr>
            <a:xfrm>
              <a:off x="530352" y="1904897"/>
              <a:ext cx="286494" cy="286494"/>
            </a:xfrm>
            <a:prstGeom prst="ellipse">
              <a:avLst/>
            </a:prstGeom>
            <a:noFill/>
            <a:ln w="9525">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0" i="0" dirty="0">
                <a:latin typeface="+mj-lt"/>
              </a:endParaRPr>
            </a:p>
          </p:txBody>
        </p:sp>
        <p:cxnSp>
          <p:nvCxnSpPr>
            <p:cNvPr id="18" name="Straight Connector 17"/>
            <p:cNvCxnSpPr>
              <a:stCxn id="14" idx="4"/>
            </p:cNvCxnSpPr>
            <p:nvPr userDrawn="1"/>
          </p:nvCxnSpPr>
          <p:spPr>
            <a:xfrm>
              <a:off x="673599" y="1634108"/>
              <a:ext cx="0" cy="270789"/>
            </a:xfrm>
            <a:prstGeom prst="line">
              <a:avLst/>
            </a:prstGeom>
            <a:ln w="9525">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userDrawn="1"/>
          </p:nvCxnSpPr>
          <p:spPr>
            <a:xfrm>
              <a:off x="673599" y="2191391"/>
              <a:ext cx="0" cy="270789"/>
            </a:xfrm>
            <a:prstGeom prst="line">
              <a:avLst/>
            </a:prstGeom>
            <a:ln w="9525">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userDrawn="1"/>
          </p:nvCxnSpPr>
          <p:spPr>
            <a:xfrm>
              <a:off x="673599" y="2748674"/>
              <a:ext cx="0" cy="270789"/>
            </a:xfrm>
            <a:prstGeom prst="line">
              <a:avLst/>
            </a:prstGeom>
            <a:ln w="9525">
              <a:solidFill>
                <a:schemeClr val="bg1"/>
              </a:solidFill>
              <a:prstDash val="sysDash"/>
            </a:ln>
          </p:spPr>
          <p:style>
            <a:lnRef idx="1">
              <a:schemeClr val="accent1"/>
            </a:lnRef>
            <a:fillRef idx="0">
              <a:schemeClr val="accent1"/>
            </a:fillRef>
            <a:effectRef idx="0">
              <a:schemeClr val="accent1"/>
            </a:effectRef>
            <a:fontRef idx="minor">
              <a:schemeClr val="tx1"/>
            </a:fontRef>
          </p:style>
        </p:cxnSp>
        <p:sp>
          <p:nvSpPr>
            <p:cNvPr id="20" name="TextBox 19"/>
            <p:cNvSpPr txBox="1"/>
            <p:nvPr userDrawn="1"/>
          </p:nvSpPr>
          <p:spPr>
            <a:xfrm>
              <a:off x="538191" y="1361548"/>
              <a:ext cx="124313" cy="207749"/>
            </a:xfrm>
            <a:prstGeom prst="rect">
              <a:avLst/>
            </a:prstGeom>
            <a:noFill/>
          </p:spPr>
          <p:txBody>
            <a:bodyPr wrap="none" rtlCol="0">
              <a:spAutoFit/>
            </a:bodyPr>
            <a:lstStyle/>
            <a:p>
              <a:r>
                <a:rPr lang="en-US" sz="4800" b="0" i="0" dirty="0">
                  <a:solidFill>
                    <a:schemeClr val="bg1"/>
                  </a:solidFill>
                  <a:latin typeface="+mj-lt"/>
                  <a:cs typeface="Open Sans" panose="020B0606030504020204" pitchFamily="34" charset="0"/>
                </a:rPr>
                <a:t>1</a:t>
              </a:r>
              <a:endParaRPr lang="en-IN" sz="4800" b="0" i="0" dirty="0">
                <a:solidFill>
                  <a:schemeClr val="bg1"/>
                </a:solidFill>
                <a:latin typeface="+mj-lt"/>
                <a:cs typeface="Open Sans" panose="020B0606030504020204" pitchFamily="34" charset="0"/>
              </a:endParaRPr>
            </a:p>
          </p:txBody>
        </p:sp>
        <p:sp>
          <p:nvSpPr>
            <p:cNvPr id="112" name="TextBox 111"/>
            <p:cNvSpPr txBox="1"/>
            <p:nvPr userDrawn="1"/>
          </p:nvSpPr>
          <p:spPr>
            <a:xfrm>
              <a:off x="538191" y="1919877"/>
              <a:ext cx="269626" cy="207749"/>
            </a:xfrm>
            <a:prstGeom prst="rect">
              <a:avLst/>
            </a:prstGeom>
            <a:noFill/>
          </p:spPr>
          <p:txBody>
            <a:bodyPr wrap="square" rtlCol="0">
              <a:spAutoFit/>
            </a:bodyPr>
            <a:lstStyle/>
            <a:p>
              <a:r>
                <a:rPr lang="en-US" sz="4800" b="0" i="0" dirty="0">
                  <a:solidFill>
                    <a:schemeClr val="bg1"/>
                  </a:solidFill>
                  <a:latin typeface="+mj-lt"/>
                  <a:cs typeface="Open Sans" panose="020B0606030504020204" pitchFamily="34" charset="0"/>
                </a:rPr>
                <a:t>2</a:t>
              </a:r>
              <a:endParaRPr lang="en-IN" sz="4800" b="0" i="0" dirty="0">
                <a:solidFill>
                  <a:schemeClr val="bg1"/>
                </a:solidFill>
                <a:latin typeface="+mj-lt"/>
                <a:cs typeface="Open Sans" panose="020B0606030504020204" pitchFamily="34" charset="0"/>
              </a:endParaRPr>
            </a:p>
          </p:txBody>
        </p:sp>
        <p:sp>
          <p:nvSpPr>
            <p:cNvPr id="113" name="TextBox 112"/>
            <p:cNvSpPr txBox="1"/>
            <p:nvPr userDrawn="1"/>
          </p:nvSpPr>
          <p:spPr>
            <a:xfrm>
              <a:off x="538191" y="2476422"/>
              <a:ext cx="124313" cy="207749"/>
            </a:xfrm>
            <a:prstGeom prst="rect">
              <a:avLst/>
            </a:prstGeom>
            <a:noFill/>
          </p:spPr>
          <p:txBody>
            <a:bodyPr wrap="none" rtlCol="0">
              <a:spAutoFit/>
            </a:bodyPr>
            <a:lstStyle/>
            <a:p>
              <a:r>
                <a:rPr lang="en-US" sz="4800" b="0" i="0" dirty="0">
                  <a:solidFill>
                    <a:schemeClr val="bg1"/>
                  </a:solidFill>
                  <a:latin typeface="+mj-lt"/>
                  <a:cs typeface="Open Sans" panose="020B0606030504020204" pitchFamily="34" charset="0"/>
                </a:rPr>
                <a:t>3</a:t>
              </a:r>
              <a:endParaRPr lang="en-IN" sz="4800" b="0" i="0" dirty="0">
                <a:solidFill>
                  <a:schemeClr val="bg1"/>
                </a:solidFill>
                <a:latin typeface="+mj-lt"/>
                <a:cs typeface="Open Sans" panose="020B0606030504020204" pitchFamily="34" charset="0"/>
              </a:endParaRPr>
            </a:p>
          </p:txBody>
        </p:sp>
      </p:grpSp>
      <p:sp>
        <p:nvSpPr>
          <p:cNvPr id="115" name="Rectangle 114"/>
          <p:cNvSpPr/>
          <p:nvPr userDrawn="1"/>
        </p:nvSpPr>
        <p:spPr>
          <a:xfrm>
            <a:off x="9070978" y="18351896"/>
            <a:ext cx="26920820" cy="850504"/>
          </a:xfrm>
          <a:prstGeom prst="rect">
            <a:avLst/>
          </a:prstGeom>
          <a:solidFill>
            <a:srgbClr val="095A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0" i="0">
              <a:latin typeface="+mj-lt"/>
            </a:endParaRPr>
          </a:p>
        </p:txBody>
      </p:sp>
      <p:sp>
        <p:nvSpPr>
          <p:cNvPr id="117" name="Rectangle 116"/>
          <p:cNvSpPr/>
          <p:nvPr userDrawn="1"/>
        </p:nvSpPr>
        <p:spPr>
          <a:xfrm>
            <a:off x="9070978" y="485828"/>
            <a:ext cx="26920820" cy="850504"/>
          </a:xfrm>
          <a:prstGeom prst="rect">
            <a:avLst/>
          </a:prstGeom>
          <a:solidFill>
            <a:srgbClr val="095A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0" i="0">
              <a:latin typeface="+mj-lt"/>
            </a:endParaRPr>
          </a:p>
        </p:txBody>
      </p:sp>
      <p:sp>
        <p:nvSpPr>
          <p:cNvPr id="118" name="Content Placeholder 1"/>
          <p:cNvSpPr>
            <a:spLocks noGrp="1"/>
          </p:cNvSpPr>
          <p:nvPr>
            <p:ph sz="half" idx="1"/>
          </p:nvPr>
        </p:nvSpPr>
        <p:spPr>
          <a:xfrm>
            <a:off x="9324598" y="1713148"/>
            <a:ext cx="26157980" cy="16181544"/>
          </a:xfrm>
          <a:prstGeom prst="rect">
            <a:avLst/>
          </a:prstGeom>
        </p:spPr>
        <p:txBody>
          <a:bodyPr/>
          <a:lstStyle>
            <a:lvl1pPr>
              <a:buClr>
                <a:srgbClr val="095A82"/>
              </a:buClr>
              <a:defRPr sz="7200" b="0" i="0">
                <a:solidFill>
                  <a:srgbClr val="5F5F5F"/>
                </a:solidFill>
                <a:latin typeface="+mj-lt"/>
              </a:defRPr>
            </a:lvl1pPr>
            <a:lvl2pPr>
              <a:buClr>
                <a:srgbClr val="095A82"/>
              </a:buClr>
              <a:defRPr sz="7200" b="0" i="0">
                <a:solidFill>
                  <a:srgbClr val="5F5F5F"/>
                </a:solidFill>
                <a:latin typeface="+mj-lt"/>
              </a:defRPr>
            </a:lvl2pPr>
            <a:lvl3pPr>
              <a:buClr>
                <a:srgbClr val="095A82"/>
              </a:buClr>
              <a:defRPr sz="7200" b="0" i="0">
                <a:solidFill>
                  <a:srgbClr val="5F5F5F"/>
                </a:solidFill>
                <a:latin typeface="+mj-lt"/>
              </a:defRPr>
            </a:lvl3pPr>
            <a:lvl4pPr>
              <a:buClr>
                <a:srgbClr val="095A82"/>
              </a:buClr>
              <a:defRPr sz="6400" b="0" i="0">
                <a:solidFill>
                  <a:srgbClr val="5F5F5F"/>
                </a:solidFill>
                <a:latin typeface="+mj-lt"/>
              </a:defRPr>
            </a:lvl4pPr>
            <a:lvl5pPr>
              <a:buClr>
                <a:srgbClr val="095A82"/>
              </a:buClr>
              <a:defRPr sz="5600" b="0" i="0">
                <a:solidFill>
                  <a:srgbClr val="5F5F5F"/>
                </a:solidFill>
                <a:latin typeface="+mj-lt"/>
              </a:defRPr>
            </a:lvl5pPr>
            <a:lvl6pPr>
              <a:defRPr sz="7200"/>
            </a:lvl6pPr>
            <a:lvl7pPr>
              <a:defRPr sz="7200"/>
            </a:lvl7pPr>
            <a:lvl8pPr>
              <a:defRPr sz="7200"/>
            </a:lvl8pPr>
            <a:lvl9pPr>
              <a:defRPr sz="72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8" name="Rectangle 37"/>
          <p:cNvSpPr/>
          <p:nvPr userDrawn="1"/>
        </p:nvSpPr>
        <p:spPr bwMode="auto">
          <a:xfrm>
            <a:off x="2121408" y="18909712"/>
            <a:ext cx="4550608" cy="1664288"/>
          </a:xfrm>
          <a:prstGeom prst="rect">
            <a:avLst/>
          </a:prstGeom>
          <a:solidFill>
            <a:srgbClr val="095A82"/>
          </a:solidFill>
          <a:ln w="9525" cap="flat" cmpd="sng" algn="ctr">
            <a:solidFill>
              <a:schemeClr val="bg1"/>
            </a:solidFill>
            <a:prstDash val="solid"/>
            <a:round/>
            <a:headEnd type="none" w="sm" len="sm"/>
            <a:tailEnd type="none" w="sm" len="sm"/>
          </a:ln>
          <a:effectLst/>
        </p:spPr>
        <p:txBody>
          <a:bodyPr vert="horz" wrap="square" lIns="365760" tIns="182880" rIns="365760" bIns="182880" numCol="1" rtlCol="0" anchor="t" anchorCtr="0" compatLnSpc="1">
            <a:prstTxWarp prst="textNoShape">
              <a:avLst/>
            </a:prstTxWarp>
          </a:bodyPr>
          <a:lstStyle/>
          <a:p>
            <a:pPr marL="0" marR="0" indent="0" algn="ctr" defTabSz="685800" rtl="0" eaLnBrk="1" fontAlgn="base" latinLnBrk="0" hangingPunct="1">
              <a:lnSpc>
                <a:spcPct val="100000"/>
              </a:lnSpc>
              <a:spcBef>
                <a:spcPct val="20000"/>
              </a:spcBef>
              <a:spcAft>
                <a:spcPct val="0"/>
              </a:spcAft>
              <a:buClr>
                <a:srgbClr val="FF0000"/>
              </a:buClr>
              <a:buSzTx/>
              <a:buFont typeface="Arial" pitchFamily="34" charset="0"/>
              <a:buNone/>
              <a:tabLst/>
            </a:pPr>
            <a:endParaRPr kumimoji="0" lang="en-US" sz="5400" b="0" i="0" u="none" strike="noStrike" cap="none" normalizeH="0" baseline="0" dirty="0">
              <a:ln>
                <a:noFill/>
              </a:ln>
              <a:solidFill>
                <a:schemeClr val="tx1"/>
              </a:solidFill>
              <a:effectLst/>
              <a:latin typeface="+mj-lt"/>
              <a:cs typeface="Open Sans" panose="020B0606030504020204" pitchFamily="34" charset="0"/>
            </a:endParaRPr>
          </a:p>
        </p:txBody>
      </p:sp>
      <p:pic>
        <p:nvPicPr>
          <p:cNvPr id="39" name="Picture 3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854040" y="19351720"/>
            <a:ext cx="3085344" cy="780272"/>
          </a:xfrm>
          <a:prstGeom prst="rect">
            <a:avLst/>
          </a:prstGeom>
        </p:spPr>
      </p:pic>
      <p:sp>
        <p:nvSpPr>
          <p:cNvPr id="37" name="Slide_Copyright"/>
          <p:cNvSpPr>
            <a:spLocks noChangeArrowheads="1"/>
          </p:cNvSpPr>
          <p:nvPr userDrawn="1"/>
        </p:nvSpPr>
        <p:spPr bwMode="auto">
          <a:xfrm>
            <a:off x="23629052" y="19351724"/>
            <a:ext cx="12654848" cy="911136"/>
          </a:xfrm>
          <a:prstGeom prst="rect">
            <a:avLst/>
          </a:prstGeom>
          <a:noFill/>
          <a:ln w="9525">
            <a:noFill/>
            <a:miter lim="800000"/>
            <a:headEnd/>
            <a:tailEnd/>
          </a:ln>
          <a:effectLst/>
        </p:spPr>
        <p:txBody>
          <a:bodyPr wrap="none" lIns="365696" tIns="182848" rIns="365696" bIns="182848" anchor="ctr"/>
          <a:lstStyle/>
          <a:p>
            <a:pPr algn="r">
              <a:defRPr/>
            </a:pPr>
            <a:r>
              <a:rPr lang="en-US" sz="3300" b="0" i="0" dirty="0">
                <a:solidFill>
                  <a:srgbClr val="9F9F9F"/>
                </a:solidFill>
                <a:latin typeface="+mj-lt"/>
                <a:cs typeface="Open Sans" panose="020B0606030504020204" pitchFamily="34" charset="0"/>
              </a:rPr>
              <a:t>Copyright © 2017, edureka and/or its affiliates. All rights reserved.</a:t>
            </a:r>
          </a:p>
        </p:txBody>
      </p:sp>
      <p:cxnSp>
        <p:nvCxnSpPr>
          <p:cNvPr id="29" name="Straight Connector 28"/>
          <p:cNvCxnSpPr/>
          <p:nvPr userDrawn="1"/>
        </p:nvCxnSpPr>
        <p:spPr>
          <a:xfrm>
            <a:off x="2217224" y="13870454"/>
            <a:ext cx="0" cy="1083156"/>
          </a:xfrm>
          <a:prstGeom prst="line">
            <a:avLst/>
          </a:prstGeom>
          <a:ln w="9525">
            <a:solidFill>
              <a:schemeClr val="bg1"/>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499536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Flow Guidlines1">
    <p:spTree>
      <p:nvGrpSpPr>
        <p:cNvPr id="1" name=""/>
        <p:cNvGrpSpPr/>
        <p:nvPr/>
      </p:nvGrpSpPr>
      <p:grpSpPr>
        <a:xfrm>
          <a:off x="0" y="0"/>
          <a:ext cx="0" cy="0"/>
          <a:chOff x="0" y="0"/>
          <a:chExt cx="0" cy="0"/>
        </a:xfrm>
      </p:grpSpPr>
      <p:sp>
        <p:nvSpPr>
          <p:cNvPr id="4" name="Rectangle 3"/>
          <p:cNvSpPr/>
          <p:nvPr userDrawn="1"/>
        </p:nvSpPr>
        <p:spPr bwMode="gray">
          <a:xfrm>
            <a:off x="35991800" y="-69852"/>
            <a:ext cx="584200" cy="20561304"/>
          </a:xfrm>
          <a:prstGeom prst="rect">
            <a:avLst/>
          </a:prstGeom>
          <a:solidFill>
            <a:srgbClr val="DCE3E4"/>
          </a:solidFill>
          <a:ln w="9525" cap="flat" cmpd="sng" algn="ctr">
            <a:noFill/>
            <a:prstDash val="solid"/>
          </a:ln>
          <a:effectLst/>
        </p:spPr>
        <p:txBody>
          <a:bodyPr lIns="365696" tIns="182848" rIns="365696" bIns="182848" anchor="ctr"/>
          <a:lstStyle/>
          <a:p>
            <a:pPr algn="ctr" fontAlgn="auto">
              <a:spcBef>
                <a:spcPts val="0"/>
              </a:spcBef>
              <a:spcAft>
                <a:spcPts val="0"/>
              </a:spcAft>
              <a:defRPr/>
            </a:pPr>
            <a:endParaRPr b="0" i="0" kern="0" dirty="0">
              <a:solidFill>
                <a:srgbClr val="FFFFFF"/>
              </a:solidFill>
              <a:latin typeface="+mj-lt"/>
              <a:cs typeface="Open Sans" panose="020B0606030504020204" pitchFamily="34" charset="0"/>
            </a:endParaRPr>
          </a:p>
        </p:txBody>
      </p:sp>
      <p:sp>
        <p:nvSpPr>
          <p:cNvPr id="5" name="Rectangle 4"/>
          <p:cNvSpPr/>
          <p:nvPr userDrawn="1"/>
        </p:nvSpPr>
        <p:spPr bwMode="gray">
          <a:xfrm>
            <a:off x="4" y="-82552"/>
            <a:ext cx="584200" cy="20554952"/>
          </a:xfrm>
          <a:prstGeom prst="rect">
            <a:avLst/>
          </a:prstGeom>
          <a:solidFill>
            <a:srgbClr val="DCE3E4"/>
          </a:solidFill>
          <a:ln w="9525" cap="flat" cmpd="sng" algn="ctr">
            <a:noFill/>
            <a:prstDash val="solid"/>
          </a:ln>
          <a:effectLst/>
        </p:spPr>
        <p:txBody>
          <a:bodyPr lIns="365696" tIns="182848" rIns="365696" bIns="182848" anchor="ctr"/>
          <a:lstStyle/>
          <a:p>
            <a:pPr algn="ctr" fontAlgn="auto">
              <a:spcBef>
                <a:spcPts val="0"/>
              </a:spcBef>
              <a:spcAft>
                <a:spcPts val="0"/>
              </a:spcAft>
              <a:defRPr/>
            </a:pPr>
            <a:endParaRPr b="0" i="0" kern="0" dirty="0">
              <a:solidFill>
                <a:srgbClr val="FFFFFF"/>
              </a:solidFill>
              <a:latin typeface="+mj-lt"/>
              <a:cs typeface="Open Sans" panose="020B0606030504020204" pitchFamily="34" charset="0"/>
            </a:endParaRPr>
          </a:p>
        </p:txBody>
      </p:sp>
      <p:sp>
        <p:nvSpPr>
          <p:cNvPr id="6" name="Rectangle 5"/>
          <p:cNvSpPr/>
          <p:nvPr userDrawn="1"/>
        </p:nvSpPr>
        <p:spPr bwMode="gray">
          <a:xfrm>
            <a:off x="0" y="19202400"/>
            <a:ext cx="36576000" cy="1371600"/>
          </a:xfrm>
          <a:prstGeom prst="rect">
            <a:avLst/>
          </a:prstGeom>
          <a:solidFill>
            <a:srgbClr val="DCE3E4"/>
          </a:solidFill>
          <a:ln w="9525" cap="flat" cmpd="sng" algn="ctr">
            <a:noFill/>
            <a:prstDash val="solid"/>
          </a:ln>
          <a:effectLst/>
        </p:spPr>
        <p:txBody>
          <a:bodyPr lIns="365696" tIns="182848" rIns="365696" bIns="182848" anchor="ctr"/>
          <a:lstStyle/>
          <a:p>
            <a:pPr algn="ctr" fontAlgn="auto">
              <a:spcBef>
                <a:spcPts val="0"/>
              </a:spcBef>
              <a:spcAft>
                <a:spcPts val="0"/>
              </a:spcAft>
              <a:defRPr/>
            </a:pPr>
            <a:endParaRPr b="0" i="0" kern="0" dirty="0">
              <a:solidFill>
                <a:srgbClr val="FFFFFF"/>
              </a:solidFill>
              <a:latin typeface="+mj-lt"/>
              <a:cs typeface="Open Sans" panose="020B0606030504020204" pitchFamily="34" charset="0"/>
            </a:endParaRPr>
          </a:p>
        </p:txBody>
      </p:sp>
      <p:sp>
        <p:nvSpPr>
          <p:cNvPr id="7" name="Rectangle 6"/>
          <p:cNvSpPr/>
          <p:nvPr userDrawn="1"/>
        </p:nvSpPr>
        <p:spPr bwMode="gray">
          <a:xfrm>
            <a:off x="0" y="-82546"/>
            <a:ext cx="36576000" cy="577852"/>
          </a:xfrm>
          <a:prstGeom prst="rect">
            <a:avLst/>
          </a:prstGeom>
          <a:solidFill>
            <a:srgbClr val="DCE3E4"/>
          </a:solidFill>
          <a:ln w="9525" cap="flat" cmpd="sng" algn="ctr">
            <a:noFill/>
            <a:prstDash val="solid"/>
          </a:ln>
          <a:effectLst/>
        </p:spPr>
        <p:txBody>
          <a:bodyPr lIns="365696" tIns="182848" rIns="365696" bIns="182848" anchor="ctr"/>
          <a:lstStyle/>
          <a:p>
            <a:pPr algn="ctr" fontAlgn="auto">
              <a:spcBef>
                <a:spcPts val="0"/>
              </a:spcBef>
              <a:spcAft>
                <a:spcPts val="0"/>
              </a:spcAft>
              <a:defRPr/>
            </a:pPr>
            <a:endParaRPr b="0" i="0" kern="0" dirty="0">
              <a:solidFill>
                <a:srgbClr val="FFFFFF"/>
              </a:solidFill>
              <a:latin typeface="+mj-lt"/>
              <a:cs typeface="Open Sans" panose="020B0606030504020204" pitchFamily="34" charset="0"/>
            </a:endParaRPr>
          </a:p>
        </p:txBody>
      </p:sp>
      <p:sp>
        <p:nvSpPr>
          <p:cNvPr id="2" name="Rectangle 1"/>
          <p:cNvSpPr/>
          <p:nvPr userDrawn="1"/>
        </p:nvSpPr>
        <p:spPr>
          <a:xfrm>
            <a:off x="24429884" y="495304"/>
            <a:ext cx="11527776" cy="18707096"/>
          </a:xfrm>
          <a:prstGeom prst="rect">
            <a:avLst/>
          </a:prstGeom>
          <a:solidFill>
            <a:srgbClr val="095A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0" i="0" dirty="0">
              <a:latin typeface="+mj-lt"/>
            </a:endParaRPr>
          </a:p>
        </p:txBody>
      </p:sp>
      <p:sp>
        <p:nvSpPr>
          <p:cNvPr id="51" name="Rectangle 50"/>
          <p:cNvSpPr/>
          <p:nvPr userDrawn="1"/>
        </p:nvSpPr>
        <p:spPr>
          <a:xfrm>
            <a:off x="588038" y="495304"/>
            <a:ext cx="22308476" cy="187070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0" i="0" dirty="0">
              <a:latin typeface="+mj-lt"/>
            </a:endParaRPr>
          </a:p>
        </p:txBody>
      </p:sp>
      <p:sp>
        <p:nvSpPr>
          <p:cNvPr id="118" name="Content Placeholder 1"/>
          <p:cNvSpPr>
            <a:spLocks noGrp="1"/>
          </p:cNvSpPr>
          <p:nvPr>
            <p:ph sz="half" idx="1"/>
          </p:nvPr>
        </p:nvSpPr>
        <p:spPr>
          <a:xfrm>
            <a:off x="828542" y="1681984"/>
            <a:ext cx="23220100" cy="16181544"/>
          </a:xfrm>
          <a:prstGeom prst="rect">
            <a:avLst/>
          </a:prstGeom>
        </p:spPr>
        <p:txBody>
          <a:bodyPr/>
          <a:lstStyle>
            <a:lvl1pPr>
              <a:buClr>
                <a:srgbClr val="095A82"/>
              </a:buClr>
              <a:defRPr sz="7200" b="0" i="0">
                <a:solidFill>
                  <a:srgbClr val="5F5F5F"/>
                </a:solidFill>
                <a:latin typeface="+mj-lt"/>
              </a:defRPr>
            </a:lvl1pPr>
            <a:lvl2pPr>
              <a:buClr>
                <a:srgbClr val="095A82"/>
              </a:buClr>
              <a:defRPr sz="7200" b="0" i="0">
                <a:solidFill>
                  <a:srgbClr val="5F5F5F"/>
                </a:solidFill>
                <a:latin typeface="+mj-lt"/>
              </a:defRPr>
            </a:lvl2pPr>
            <a:lvl3pPr>
              <a:buClr>
                <a:srgbClr val="095A82"/>
              </a:buClr>
              <a:defRPr sz="7200" b="0" i="0">
                <a:solidFill>
                  <a:srgbClr val="5F5F5F"/>
                </a:solidFill>
                <a:latin typeface="+mj-lt"/>
              </a:defRPr>
            </a:lvl3pPr>
            <a:lvl4pPr>
              <a:buClr>
                <a:srgbClr val="095A82"/>
              </a:buClr>
              <a:defRPr sz="6400" b="0" i="0">
                <a:solidFill>
                  <a:srgbClr val="5F5F5F"/>
                </a:solidFill>
                <a:latin typeface="+mj-lt"/>
              </a:defRPr>
            </a:lvl4pPr>
            <a:lvl5pPr>
              <a:buClr>
                <a:srgbClr val="095A82"/>
              </a:buClr>
              <a:defRPr sz="5600" b="0" i="0">
                <a:solidFill>
                  <a:srgbClr val="5F5F5F"/>
                </a:solidFill>
                <a:latin typeface="+mj-lt"/>
              </a:defRPr>
            </a:lvl5pPr>
            <a:lvl6pPr>
              <a:defRPr sz="7200"/>
            </a:lvl6pPr>
            <a:lvl7pPr>
              <a:defRPr sz="7200"/>
            </a:lvl7pPr>
            <a:lvl8pPr>
              <a:defRPr sz="7200"/>
            </a:lvl8pPr>
            <a:lvl9pPr>
              <a:defRPr sz="72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Rectangle 15"/>
          <p:cNvSpPr/>
          <p:nvPr userDrawn="1"/>
        </p:nvSpPr>
        <p:spPr bwMode="auto">
          <a:xfrm>
            <a:off x="2121408" y="18909712"/>
            <a:ext cx="4550608" cy="1664288"/>
          </a:xfrm>
          <a:prstGeom prst="rect">
            <a:avLst/>
          </a:prstGeom>
          <a:solidFill>
            <a:srgbClr val="095A82"/>
          </a:solidFill>
          <a:ln w="28575" cap="flat" cmpd="sng" algn="ctr">
            <a:noFill/>
            <a:prstDash val="solid"/>
            <a:round/>
            <a:headEnd type="none" w="sm" len="sm"/>
            <a:tailEnd type="none" w="sm" len="sm"/>
          </a:ln>
          <a:effectLst>
            <a:innerShdw blurRad="63500" dist="50800" dir="16200000">
              <a:schemeClr val="tx1">
                <a:lumMod val="50000"/>
                <a:alpha val="20000"/>
              </a:schemeClr>
            </a:innerShdw>
          </a:effectLst>
        </p:spPr>
        <p:txBody>
          <a:bodyPr vert="horz" wrap="square" lIns="365760" tIns="182880" rIns="365760" bIns="182880" numCol="1" rtlCol="0" anchor="t" anchorCtr="0" compatLnSpc="1">
            <a:prstTxWarp prst="textNoShape">
              <a:avLst/>
            </a:prstTxWarp>
          </a:bodyPr>
          <a:lstStyle/>
          <a:p>
            <a:pPr marL="0" marR="0" indent="0" algn="ctr" defTabSz="685800" rtl="0" eaLnBrk="1" fontAlgn="base" latinLnBrk="0" hangingPunct="1">
              <a:lnSpc>
                <a:spcPct val="100000"/>
              </a:lnSpc>
              <a:spcBef>
                <a:spcPct val="20000"/>
              </a:spcBef>
              <a:spcAft>
                <a:spcPct val="0"/>
              </a:spcAft>
              <a:buClr>
                <a:srgbClr val="FF0000"/>
              </a:buClr>
              <a:buSzTx/>
              <a:buFont typeface="Arial" pitchFamily="34" charset="0"/>
              <a:buNone/>
              <a:tabLst/>
            </a:pPr>
            <a:endParaRPr kumimoji="0" lang="en-US" sz="5400" b="0" i="0" u="none" strike="noStrike" cap="none" normalizeH="0" baseline="0" dirty="0">
              <a:ln>
                <a:noFill/>
              </a:ln>
              <a:solidFill>
                <a:schemeClr val="tx1"/>
              </a:solidFill>
              <a:effectLst/>
              <a:latin typeface="+mj-lt"/>
              <a:cs typeface="Open Sans" panose="020B0606030504020204" pitchFamily="34" charset="0"/>
            </a:endParaRPr>
          </a:p>
        </p:txBody>
      </p:sp>
      <p:pic>
        <p:nvPicPr>
          <p:cNvPr id="17" name="Picture 1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854040" y="19351720"/>
            <a:ext cx="3085344" cy="780272"/>
          </a:xfrm>
          <a:prstGeom prst="rect">
            <a:avLst/>
          </a:prstGeom>
        </p:spPr>
      </p:pic>
      <p:sp>
        <p:nvSpPr>
          <p:cNvPr id="14" name="Slide_Copyright"/>
          <p:cNvSpPr>
            <a:spLocks noChangeArrowheads="1"/>
          </p:cNvSpPr>
          <p:nvPr userDrawn="1"/>
        </p:nvSpPr>
        <p:spPr bwMode="auto">
          <a:xfrm>
            <a:off x="23629052" y="19351724"/>
            <a:ext cx="12654848" cy="911136"/>
          </a:xfrm>
          <a:prstGeom prst="rect">
            <a:avLst/>
          </a:prstGeom>
          <a:noFill/>
          <a:ln w="9525">
            <a:noFill/>
            <a:miter lim="800000"/>
            <a:headEnd/>
            <a:tailEnd/>
          </a:ln>
          <a:effectLst/>
        </p:spPr>
        <p:txBody>
          <a:bodyPr wrap="none" lIns="365696" tIns="182848" rIns="365696" bIns="182848" anchor="ctr"/>
          <a:lstStyle/>
          <a:p>
            <a:pPr algn="r">
              <a:defRPr/>
            </a:pPr>
            <a:r>
              <a:rPr lang="en-US" sz="3300" b="0" i="0" dirty="0">
                <a:solidFill>
                  <a:srgbClr val="9F9F9F"/>
                </a:solidFill>
                <a:latin typeface="+mj-lt"/>
                <a:cs typeface="Open Sans" panose="020B0606030504020204" pitchFamily="34" charset="0"/>
              </a:rPr>
              <a:t>Copyright © 2017, edureka and/or its affiliates. All rights reserved.</a:t>
            </a:r>
          </a:p>
        </p:txBody>
      </p:sp>
    </p:spTree>
    <p:extLst>
      <p:ext uri="{BB962C8B-B14F-4D97-AF65-F5344CB8AC3E}">
        <p14:creationId xmlns:p14="http://schemas.microsoft.com/office/powerpoint/2010/main" val="921120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8_Title and Content">
    <p:bg>
      <p:bgPr>
        <a:solidFill>
          <a:schemeClr val="bg1"/>
        </a:solidFill>
        <a:effectLst/>
      </p:bgPr>
    </p:bg>
    <p:spTree>
      <p:nvGrpSpPr>
        <p:cNvPr id="1" name=""/>
        <p:cNvGrpSpPr/>
        <p:nvPr/>
      </p:nvGrpSpPr>
      <p:grpSpPr>
        <a:xfrm>
          <a:off x="0" y="0"/>
          <a:ext cx="0" cy="0"/>
          <a:chOff x="0" y="0"/>
          <a:chExt cx="0" cy="0"/>
        </a:xfrm>
      </p:grpSpPr>
      <p:sp>
        <p:nvSpPr>
          <p:cNvPr id="4" name="Slide_PlaceholderText"/>
          <p:cNvSpPr>
            <a:spLocks noGrp="1" noChangeArrowheads="1"/>
          </p:cNvSpPr>
          <p:nvPr>
            <p:ph idx="1"/>
          </p:nvPr>
        </p:nvSpPr>
        <p:spPr bwMode="gray">
          <a:xfrm>
            <a:off x="1866900" y="3429002"/>
            <a:ext cx="32842200" cy="5364860"/>
          </a:xfrm>
          <a:prstGeom prst="rect">
            <a:avLst/>
          </a:prstGeom>
          <a:noFill/>
          <a:ln w="9525">
            <a:noFill/>
            <a:miter lim="800000"/>
            <a:headEnd/>
            <a:tailEnd/>
          </a:ln>
        </p:spPr>
        <p:txBody>
          <a:bodyPr vert="horz" wrap="square" lIns="16930" tIns="16930" rIns="16930" bIns="16930" numCol="1" anchor="t" anchorCtr="0" compatLnSpc="1">
            <a:prstTxWarp prst="textNoShape">
              <a:avLst/>
            </a:prstTxWarp>
            <a:spAutoFit/>
          </a:bodyPr>
          <a:lstStyle>
            <a:lvl3pPr>
              <a:buClr>
                <a:schemeClr val="bg1">
                  <a:lumMod val="65000"/>
                </a:schemeClr>
              </a:buClr>
              <a:defRPr/>
            </a:lvl3pPr>
            <a:lvl4pPr>
              <a:buClr>
                <a:schemeClr val="bg1">
                  <a:lumMod val="65000"/>
                </a:schemeClr>
              </a:buClr>
              <a:defRPr/>
            </a:lvl4pPr>
            <a:lvl5pPr>
              <a:buClr>
                <a:schemeClr val="bg1">
                  <a:lumMod val="65000"/>
                </a:schemeClr>
              </a:buCl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6" name="Straight Connector 5"/>
          <p:cNvCxnSpPr/>
          <p:nvPr userDrawn="1"/>
        </p:nvCxnSpPr>
        <p:spPr bwMode="auto">
          <a:xfrm>
            <a:off x="1866900" y="3429000"/>
            <a:ext cx="32842200" cy="0"/>
          </a:xfrm>
          <a:prstGeom prst="line">
            <a:avLst/>
          </a:prstGeom>
          <a:noFill/>
          <a:ln w="28575" cap="flat" cmpd="sng" algn="ctr">
            <a:solidFill>
              <a:srgbClr val="095A82"/>
            </a:solidFill>
            <a:prstDash val="solid"/>
            <a:round/>
            <a:headEnd type="none" w="sm" len="sm"/>
            <a:tailEnd type="none" w="sm" len="sm"/>
          </a:ln>
          <a:effectLst/>
        </p:spPr>
      </p:cxnSp>
      <p:sp>
        <p:nvSpPr>
          <p:cNvPr id="7" name="Slide_PlaceholderTitle"/>
          <p:cNvSpPr>
            <a:spLocks noGrp="1" noChangeArrowheads="1"/>
          </p:cNvSpPr>
          <p:nvPr>
            <p:ph type="title"/>
          </p:nvPr>
        </p:nvSpPr>
        <p:spPr bwMode="auto">
          <a:xfrm>
            <a:off x="1866900" y="1371606"/>
            <a:ext cx="32842200" cy="1492244"/>
          </a:xfrm>
          <a:prstGeom prst="rect">
            <a:avLst/>
          </a:prstGeom>
          <a:noFill/>
          <a:ln w="9525">
            <a:noFill/>
            <a:miter lim="800000"/>
            <a:headEnd/>
            <a:tailEnd/>
          </a:ln>
        </p:spPr>
        <p:txBody>
          <a:bodyPr vert="horz" wrap="square" lIns="16930" tIns="16930" rIns="16930" bIns="16930" numCol="1" anchor="t" anchorCtr="0" compatLnSpc="1">
            <a:prstTxWarp prst="textNoShape">
              <a:avLst/>
            </a:prstTxWarp>
          </a:bodyPr>
          <a:lstStyle>
            <a:lvl1pPr>
              <a:defRPr>
                <a:solidFill>
                  <a:srgbClr val="095A82"/>
                </a:solidFill>
              </a:defRPr>
            </a:lvl1pPr>
          </a:lstStyle>
          <a:p>
            <a:pPr lvl="0"/>
            <a:r>
              <a:rPr lang="en-US"/>
              <a:t>Click to edit Master title style</a:t>
            </a:r>
            <a:endParaRPr lang="en-US" dirty="0"/>
          </a:p>
        </p:txBody>
      </p:sp>
    </p:spTree>
    <p:custDataLst>
      <p:tags r:id="rId1"/>
    </p:custDataLst>
    <p:extLst>
      <p:ext uri="{BB962C8B-B14F-4D97-AF65-F5344CB8AC3E}">
        <p14:creationId xmlns:p14="http://schemas.microsoft.com/office/powerpoint/2010/main" val="1455632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urse Outline1">
    <p:spTree>
      <p:nvGrpSpPr>
        <p:cNvPr id="1" name=""/>
        <p:cNvGrpSpPr/>
        <p:nvPr/>
      </p:nvGrpSpPr>
      <p:grpSpPr>
        <a:xfrm>
          <a:off x="0" y="0"/>
          <a:ext cx="0" cy="0"/>
          <a:chOff x="0" y="0"/>
          <a:chExt cx="0" cy="0"/>
        </a:xfrm>
      </p:grpSpPr>
      <p:cxnSp>
        <p:nvCxnSpPr>
          <p:cNvPr id="6" name="Straight Connector 5"/>
          <p:cNvCxnSpPr/>
          <p:nvPr userDrawn="1"/>
        </p:nvCxnSpPr>
        <p:spPr bwMode="auto">
          <a:xfrm>
            <a:off x="1866900" y="3429000"/>
            <a:ext cx="32842200" cy="0"/>
          </a:xfrm>
          <a:prstGeom prst="line">
            <a:avLst/>
          </a:prstGeom>
          <a:noFill/>
          <a:ln w="28575" cap="flat" cmpd="sng" algn="ctr">
            <a:solidFill>
              <a:srgbClr val="095A82"/>
            </a:solidFill>
            <a:prstDash val="solid"/>
            <a:round/>
            <a:headEnd type="none" w="sm" len="sm"/>
            <a:tailEnd type="none" w="sm" len="sm"/>
          </a:ln>
          <a:effectLst/>
        </p:spPr>
      </p:cxnSp>
      <p:sp>
        <p:nvSpPr>
          <p:cNvPr id="7" name="Slide_PlaceholderTitle"/>
          <p:cNvSpPr>
            <a:spLocks noGrp="1" noChangeArrowheads="1"/>
          </p:cNvSpPr>
          <p:nvPr>
            <p:ph type="title" hasCustomPrompt="1"/>
          </p:nvPr>
        </p:nvSpPr>
        <p:spPr bwMode="auto">
          <a:xfrm>
            <a:off x="1866900" y="1371606"/>
            <a:ext cx="32842200" cy="1492244"/>
          </a:xfrm>
          <a:prstGeom prst="rect">
            <a:avLst/>
          </a:prstGeom>
          <a:noFill/>
          <a:ln w="9525">
            <a:noFill/>
            <a:miter lim="800000"/>
            <a:headEnd/>
            <a:tailEnd/>
          </a:ln>
        </p:spPr>
        <p:txBody>
          <a:bodyPr vert="horz" wrap="square" lIns="16930" tIns="16930" rIns="16930" bIns="16930" numCol="1" anchor="t" anchorCtr="0" compatLnSpc="1">
            <a:prstTxWarp prst="textNoShape">
              <a:avLst/>
            </a:prstTxWarp>
          </a:bodyPr>
          <a:lstStyle>
            <a:lvl1pPr>
              <a:defRPr>
                <a:solidFill>
                  <a:srgbClr val="095A82"/>
                </a:solidFill>
              </a:defRPr>
            </a:lvl1pPr>
          </a:lstStyle>
          <a:p>
            <a:pPr lvl="0"/>
            <a:r>
              <a:rPr lang="en-US" dirty="0"/>
              <a:t>Course Outline</a:t>
            </a:r>
          </a:p>
        </p:txBody>
      </p:sp>
      <p:grpSp>
        <p:nvGrpSpPr>
          <p:cNvPr id="28" name="Group 27"/>
          <p:cNvGrpSpPr/>
          <p:nvPr userDrawn="1"/>
        </p:nvGrpSpPr>
        <p:grpSpPr>
          <a:xfrm>
            <a:off x="9362780" y="4222752"/>
            <a:ext cx="2489200" cy="3511552"/>
            <a:chOff x="809626" y="1055688"/>
            <a:chExt cx="622300" cy="877888"/>
          </a:xfrm>
        </p:grpSpPr>
        <p:sp>
          <p:nvSpPr>
            <p:cNvPr id="8" name="Freeform 5"/>
            <p:cNvSpPr>
              <a:spLocks/>
            </p:cNvSpPr>
            <p:nvPr userDrawn="1"/>
          </p:nvSpPr>
          <p:spPr bwMode="auto">
            <a:xfrm>
              <a:off x="809626" y="1055688"/>
              <a:ext cx="622300" cy="877888"/>
            </a:xfrm>
            <a:custGeom>
              <a:avLst/>
              <a:gdLst>
                <a:gd name="T0" fmla="*/ 138 w 223"/>
                <a:gd name="T1" fmla="*/ 274 h 314"/>
                <a:gd name="T2" fmla="*/ 149 w 223"/>
                <a:gd name="T3" fmla="*/ 268 h 314"/>
                <a:gd name="T4" fmla="*/ 223 w 223"/>
                <a:gd name="T5" fmla="*/ 268 h 314"/>
                <a:gd name="T6" fmla="*/ 223 w 223"/>
                <a:gd name="T7" fmla="*/ 211 h 314"/>
                <a:gd name="T8" fmla="*/ 219 w 223"/>
                <a:gd name="T9" fmla="*/ 200 h 314"/>
                <a:gd name="T10" fmla="*/ 176 w 223"/>
                <a:gd name="T11" fmla="*/ 156 h 314"/>
                <a:gd name="T12" fmla="*/ 219 w 223"/>
                <a:gd name="T13" fmla="*/ 113 h 314"/>
                <a:gd name="T14" fmla="*/ 223 w 223"/>
                <a:gd name="T15" fmla="*/ 102 h 314"/>
                <a:gd name="T16" fmla="*/ 223 w 223"/>
                <a:gd name="T17" fmla="*/ 45 h 314"/>
                <a:gd name="T18" fmla="*/ 150 w 223"/>
                <a:gd name="T19" fmla="*/ 45 h 314"/>
                <a:gd name="T20" fmla="*/ 139 w 223"/>
                <a:gd name="T21" fmla="*/ 38 h 314"/>
                <a:gd name="T22" fmla="*/ 112 w 223"/>
                <a:gd name="T23" fmla="*/ 0 h 314"/>
                <a:gd name="T24" fmla="*/ 83 w 223"/>
                <a:gd name="T25" fmla="*/ 38 h 314"/>
                <a:gd name="T26" fmla="*/ 74 w 223"/>
                <a:gd name="T27" fmla="*/ 45 h 314"/>
                <a:gd name="T28" fmla="*/ 0 w 223"/>
                <a:gd name="T29" fmla="*/ 45 h 314"/>
                <a:gd name="T30" fmla="*/ 0 w 223"/>
                <a:gd name="T31" fmla="*/ 101 h 314"/>
                <a:gd name="T32" fmla="*/ 4 w 223"/>
                <a:gd name="T33" fmla="*/ 112 h 314"/>
                <a:gd name="T34" fmla="*/ 47 w 223"/>
                <a:gd name="T35" fmla="*/ 156 h 314"/>
                <a:gd name="T36" fmla="*/ 4 w 223"/>
                <a:gd name="T37" fmla="*/ 201 h 314"/>
                <a:gd name="T38" fmla="*/ 0 w 223"/>
                <a:gd name="T39" fmla="*/ 217 h 314"/>
                <a:gd name="T40" fmla="*/ 0 w 223"/>
                <a:gd name="T41" fmla="*/ 268 h 314"/>
                <a:gd name="T42" fmla="*/ 74 w 223"/>
                <a:gd name="T43" fmla="*/ 268 h 314"/>
                <a:gd name="T44" fmla="*/ 85 w 223"/>
                <a:gd name="T45" fmla="*/ 274 h 314"/>
                <a:gd name="T46" fmla="*/ 112 w 223"/>
                <a:gd name="T47" fmla="*/ 314 h 314"/>
                <a:gd name="T48" fmla="*/ 138 w 223"/>
                <a:gd name="T49" fmla="*/ 274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3" h="314">
                  <a:moveTo>
                    <a:pt x="138" y="274"/>
                  </a:moveTo>
                  <a:cubicBezTo>
                    <a:pt x="138" y="268"/>
                    <a:pt x="149" y="268"/>
                    <a:pt x="149" y="268"/>
                  </a:cubicBezTo>
                  <a:cubicBezTo>
                    <a:pt x="223" y="268"/>
                    <a:pt x="223" y="268"/>
                    <a:pt x="223" y="268"/>
                  </a:cubicBezTo>
                  <a:cubicBezTo>
                    <a:pt x="223" y="211"/>
                    <a:pt x="223" y="211"/>
                    <a:pt x="223" y="211"/>
                  </a:cubicBezTo>
                  <a:cubicBezTo>
                    <a:pt x="223" y="211"/>
                    <a:pt x="223" y="200"/>
                    <a:pt x="219" y="200"/>
                  </a:cubicBezTo>
                  <a:cubicBezTo>
                    <a:pt x="216" y="200"/>
                    <a:pt x="176" y="228"/>
                    <a:pt x="176" y="156"/>
                  </a:cubicBezTo>
                  <a:cubicBezTo>
                    <a:pt x="176" y="85"/>
                    <a:pt x="217" y="113"/>
                    <a:pt x="219" y="113"/>
                  </a:cubicBezTo>
                  <a:cubicBezTo>
                    <a:pt x="223" y="113"/>
                    <a:pt x="223" y="102"/>
                    <a:pt x="223" y="102"/>
                  </a:cubicBezTo>
                  <a:cubicBezTo>
                    <a:pt x="223" y="45"/>
                    <a:pt x="223" y="45"/>
                    <a:pt x="223" y="45"/>
                  </a:cubicBezTo>
                  <a:cubicBezTo>
                    <a:pt x="150" y="45"/>
                    <a:pt x="150" y="45"/>
                    <a:pt x="150" y="45"/>
                  </a:cubicBezTo>
                  <a:cubicBezTo>
                    <a:pt x="150" y="45"/>
                    <a:pt x="139" y="42"/>
                    <a:pt x="139" y="38"/>
                  </a:cubicBezTo>
                  <a:cubicBezTo>
                    <a:pt x="139" y="31"/>
                    <a:pt x="177" y="0"/>
                    <a:pt x="112" y="0"/>
                  </a:cubicBezTo>
                  <a:cubicBezTo>
                    <a:pt x="47" y="0"/>
                    <a:pt x="83" y="30"/>
                    <a:pt x="83" y="38"/>
                  </a:cubicBezTo>
                  <a:cubicBezTo>
                    <a:pt x="83" y="42"/>
                    <a:pt x="75" y="45"/>
                    <a:pt x="74" y="45"/>
                  </a:cubicBezTo>
                  <a:cubicBezTo>
                    <a:pt x="0" y="45"/>
                    <a:pt x="0" y="45"/>
                    <a:pt x="0" y="45"/>
                  </a:cubicBezTo>
                  <a:cubicBezTo>
                    <a:pt x="0" y="101"/>
                    <a:pt x="0" y="101"/>
                    <a:pt x="0" y="101"/>
                  </a:cubicBezTo>
                  <a:cubicBezTo>
                    <a:pt x="0" y="101"/>
                    <a:pt x="0" y="112"/>
                    <a:pt x="4" y="112"/>
                  </a:cubicBezTo>
                  <a:cubicBezTo>
                    <a:pt x="6" y="112"/>
                    <a:pt x="47" y="80"/>
                    <a:pt x="47" y="156"/>
                  </a:cubicBezTo>
                  <a:cubicBezTo>
                    <a:pt x="47" y="232"/>
                    <a:pt x="6" y="201"/>
                    <a:pt x="4" y="201"/>
                  </a:cubicBezTo>
                  <a:cubicBezTo>
                    <a:pt x="0" y="201"/>
                    <a:pt x="0" y="217"/>
                    <a:pt x="0" y="217"/>
                  </a:cubicBezTo>
                  <a:cubicBezTo>
                    <a:pt x="0" y="268"/>
                    <a:pt x="0" y="268"/>
                    <a:pt x="0" y="268"/>
                  </a:cubicBezTo>
                  <a:cubicBezTo>
                    <a:pt x="74" y="268"/>
                    <a:pt x="74" y="268"/>
                    <a:pt x="74" y="268"/>
                  </a:cubicBezTo>
                  <a:cubicBezTo>
                    <a:pt x="74" y="268"/>
                    <a:pt x="85" y="268"/>
                    <a:pt x="85" y="274"/>
                  </a:cubicBezTo>
                  <a:cubicBezTo>
                    <a:pt x="85" y="284"/>
                    <a:pt x="47" y="314"/>
                    <a:pt x="112" y="314"/>
                  </a:cubicBezTo>
                  <a:cubicBezTo>
                    <a:pt x="177" y="314"/>
                    <a:pt x="138" y="284"/>
                    <a:pt x="138" y="274"/>
                  </a:cubicBezTo>
                  <a:close/>
                </a:path>
              </a:pathLst>
            </a:custGeom>
            <a:solidFill>
              <a:srgbClr val="0D80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latin typeface="Gill Sans" panose="020B0702020104020203" pitchFamily="34" charset="0"/>
                <a:cs typeface="Open Sans" panose="020B0606030504020204" pitchFamily="34" charset="0"/>
              </a:endParaRPr>
            </a:p>
          </p:txBody>
        </p:sp>
        <p:sp>
          <p:nvSpPr>
            <p:cNvPr id="13" name="Rectangle 10"/>
            <p:cNvSpPr>
              <a:spLocks noChangeArrowheads="1"/>
            </p:cNvSpPr>
            <p:nvPr userDrawn="1"/>
          </p:nvSpPr>
          <p:spPr bwMode="auto">
            <a:xfrm>
              <a:off x="1049339" y="1312863"/>
              <a:ext cx="13828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marL="457200" eaLnBrk="0" hangingPunct="0">
                <a:defRPr>
                  <a:solidFill>
                    <a:schemeClr val="tx1"/>
                  </a:solidFill>
                  <a:latin typeface="Arial" panose="020B0604020202020204" pitchFamily="34" charset="0"/>
                </a:defRPr>
              </a:lvl2pPr>
              <a:lvl3pPr marL="914400" eaLnBrk="0" hangingPunct="0">
                <a:defRPr>
                  <a:solidFill>
                    <a:schemeClr val="tx1"/>
                  </a:solidFill>
                  <a:latin typeface="Arial" panose="020B0604020202020204" pitchFamily="34" charset="0"/>
                </a:defRPr>
              </a:lvl3pPr>
              <a:lvl4pPr marL="1371600" eaLnBrk="0" hangingPunct="0">
                <a:defRPr>
                  <a:solidFill>
                    <a:schemeClr val="tx1"/>
                  </a:solidFill>
                  <a:latin typeface="Arial" panose="020B0604020202020204" pitchFamily="34" charset="0"/>
                </a:defRPr>
              </a:lvl4pPr>
              <a:lvl5pPr marL="1828800" eaLnBrk="0" hangingPunct="0">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3657600" rtl="0" eaLnBrk="0" fontAlgn="base" latinLnBrk="0" hangingPunct="0">
                <a:lnSpc>
                  <a:spcPct val="100000"/>
                </a:lnSpc>
                <a:spcBef>
                  <a:spcPct val="0"/>
                </a:spcBef>
                <a:spcAft>
                  <a:spcPct val="0"/>
                </a:spcAft>
                <a:buClrTx/>
                <a:buSzTx/>
                <a:buFontTx/>
                <a:buNone/>
                <a:tabLst/>
              </a:pPr>
              <a:r>
                <a:rPr kumimoji="0" lang="en-US" altLang="en-US" sz="8800" b="1" i="0" u="none" strike="noStrike" cap="none" normalizeH="0" baseline="0" dirty="0">
                  <a:ln>
                    <a:noFill/>
                  </a:ln>
                  <a:solidFill>
                    <a:srgbClr val="FFFFFF"/>
                  </a:solidFill>
                  <a:effectLst/>
                  <a:latin typeface="Gill Sans" panose="020B0702020104020203" pitchFamily="34" charset="0"/>
                  <a:cs typeface="Open Sans" panose="020B0606030504020204" pitchFamily="34" charset="0"/>
                </a:rPr>
                <a:t>1</a:t>
              </a:r>
              <a:endParaRPr kumimoji="0" lang="en-US" altLang="en-US" sz="7200" b="0" i="0" u="none" strike="noStrike" cap="none" normalizeH="0" baseline="0" dirty="0">
                <a:ln>
                  <a:noFill/>
                </a:ln>
                <a:solidFill>
                  <a:schemeClr val="tx1"/>
                </a:solidFill>
                <a:effectLst/>
                <a:latin typeface="Gill Sans" panose="020B0702020104020203" pitchFamily="34" charset="0"/>
                <a:cs typeface="Open Sans" panose="020B0606030504020204" pitchFamily="34" charset="0"/>
              </a:endParaRPr>
            </a:p>
          </p:txBody>
        </p:sp>
      </p:grpSp>
      <p:grpSp>
        <p:nvGrpSpPr>
          <p:cNvPr id="29" name="Group 28"/>
          <p:cNvGrpSpPr/>
          <p:nvPr userDrawn="1"/>
        </p:nvGrpSpPr>
        <p:grpSpPr>
          <a:xfrm>
            <a:off x="8848428" y="7340606"/>
            <a:ext cx="3505200" cy="2489200"/>
            <a:chOff x="681038" y="1835151"/>
            <a:chExt cx="876300" cy="622300"/>
          </a:xfrm>
        </p:grpSpPr>
        <p:sp>
          <p:nvSpPr>
            <p:cNvPr id="10" name="Freeform 7"/>
            <p:cNvSpPr>
              <a:spLocks/>
            </p:cNvSpPr>
            <p:nvPr userDrawn="1"/>
          </p:nvSpPr>
          <p:spPr bwMode="auto">
            <a:xfrm>
              <a:off x="681038" y="1835151"/>
              <a:ext cx="876300" cy="622300"/>
            </a:xfrm>
            <a:custGeom>
              <a:avLst/>
              <a:gdLst>
                <a:gd name="T0" fmla="*/ 40 w 314"/>
                <a:gd name="T1" fmla="*/ 138 h 223"/>
                <a:gd name="T2" fmla="*/ 47 w 314"/>
                <a:gd name="T3" fmla="*/ 149 h 223"/>
                <a:gd name="T4" fmla="*/ 47 w 314"/>
                <a:gd name="T5" fmla="*/ 223 h 223"/>
                <a:gd name="T6" fmla="*/ 103 w 314"/>
                <a:gd name="T7" fmla="*/ 223 h 223"/>
                <a:gd name="T8" fmla="*/ 114 w 314"/>
                <a:gd name="T9" fmla="*/ 219 h 223"/>
                <a:gd name="T10" fmla="*/ 158 w 314"/>
                <a:gd name="T11" fmla="*/ 176 h 223"/>
                <a:gd name="T12" fmla="*/ 201 w 314"/>
                <a:gd name="T13" fmla="*/ 219 h 223"/>
                <a:gd name="T14" fmla="*/ 212 w 314"/>
                <a:gd name="T15" fmla="*/ 223 h 223"/>
                <a:gd name="T16" fmla="*/ 270 w 314"/>
                <a:gd name="T17" fmla="*/ 223 h 223"/>
                <a:gd name="T18" fmla="*/ 270 w 314"/>
                <a:gd name="T19" fmla="*/ 150 h 223"/>
                <a:gd name="T20" fmla="*/ 276 w 314"/>
                <a:gd name="T21" fmla="*/ 139 h 223"/>
                <a:gd name="T22" fmla="*/ 314 w 314"/>
                <a:gd name="T23" fmla="*/ 112 h 223"/>
                <a:gd name="T24" fmla="*/ 276 w 314"/>
                <a:gd name="T25" fmla="*/ 85 h 223"/>
                <a:gd name="T26" fmla="*/ 270 w 314"/>
                <a:gd name="T27" fmla="*/ 74 h 223"/>
                <a:gd name="T28" fmla="*/ 270 w 314"/>
                <a:gd name="T29" fmla="*/ 0 h 223"/>
                <a:gd name="T30" fmla="*/ 213 w 314"/>
                <a:gd name="T31" fmla="*/ 0 h 223"/>
                <a:gd name="T32" fmla="*/ 202 w 314"/>
                <a:gd name="T33" fmla="*/ 4 h 223"/>
                <a:gd name="T34" fmla="*/ 158 w 314"/>
                <a:gd name="T35" fmla="*/ 47 h 223"/>
                <a:gd name="T36" fmla="*/ 113 w 314"/>
                <a:gd name="T37" fmla="*/ 4 h 223"/>
                <a:gd name="T38" fmla="*/ 97 w 314"/>
                <a:gd name="T39" fmla="*/ 0 h 223"/>
                <a:gd name="T40" fmla="*/ 47 w 314"/>
                <a:gd name="T41" fmla="*/ 0 h 223"/>
                <a:gd name="T42" fmla="*/ 47 w 314"/>
                <a:gd name="T43" fmla="*/ 74 h 223"/>
                <a:gd name="T44" fmla="*/ 40 w 314"/>
                <a:gd name="T45" fmla="*/ 85 h 223"/>
                <a:gd name="T46" fmla="*/ 0 w 314"/>
                <a:gd name="T47" fmla="*/ 112 h 223"/>
                <a:gd name="T48" fmla="*/ 40 w 314"/>
                <a:gd name="T49" fmla="*/ 138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14" h="223">
                  <a:moveTo>
                    <a:pt x="40" y="138"/>
                  </a:moveTo>
                  <a:cubicBezTo>
                    <a:pt x="46" y="138"/>
                    <a:pt x="47" y="149"/>
                    <a:pt x="47" y="149"/>
                  </a:cubicBezTo>
                  <a:cubicBezTo>
                    <a:pt x="47" y="223"/>
                    <a:pt x="47" y="223"/>
                    <a:pt x="47" y="223"/>
                  </a:cubicBezTo>
                  <a:cubicBezTo>
                    <a:pt x="103" y="223"/>
                    <a:pt x="103" y="223"/>
                    <a:pt x="103" y="223"/>
                  </a:cubicBezTo>
                  <a:cubicBezTo>
                    <a:pt x="103" y="223"/>
                    <a:pt x="114" y="223"/>
                    <a:pt x="114" y="219"/>
                  </a:cubicBezTo>
                  <a:cubicBezTo>
                    <a:pt x="114" y="216"/>
                    <a:pt x="87" y="176"/>
                    <a:pt x="158" y="176"/>
                  </a:cubicBezTo>
                  <a:cubicBezTo>
                    <a:pt x="219" y="176"/>
                    <a:pt x="201" y="203"/>
                    <a:pt x="201" y="219"/>
                  </a:cubicBezTo>
                  <a:cubicBezTo>
                    <a:pt x="201" y="223"/>
                    <a:pt x="212" y="223"/>
                    <a:pt x="212" y="223"/>
                  </a:cubicBezTo>
                  <a:cubicBezTo>
                    <a:pt x="270" y="223"/>
                    <a:pt x="270" y="223"/>
                    <a:pt x="270" y="223"/>
                  </a:cubicBezTo>
                  <a:cubicBezTo>
                    <a:pt x="270" y="150"/>
                    <a:pt x="270" y="150"/>
                    <a:pt x="270" y="150"/>
                  </a:cubicBezTo>
                  <a:cubicBezTo>
                    <a:pt x="270" y="150"/>
                    <a:pt x="272" y="139"/>
                    <a:pt x="276" y="139"/>
                  </a:cubicBezTo>
                  <a:cubicBezTo>
                    <a:pt x="283" y="139"/>
                    <a:pt x="314" y="177"/>
                    <a:pt x="314" y="112"/>
                  </a:cubicBezTo>
                  <a:cubicBezTo>
                    <a:pt x="314" y="47"/>
                    <a:pt x="284" y="85"/>
                    <a:pt x="276" y="85"/>
                  </a:cubicBezTo>
                  <a:cubicBezTo>
                    <a:pt x="272" y="85"/>
                    <a:pt x="270" y="74"/>
                    <a:pt x="270" y="74"/>
                  </a:cubicBezTo>
                  <a:cubicBezTo>
                    <a:pt x="270" y="0"/>
                    <a:pt x="270" y="0"/>
                    <a:pt x="270" y="0"/>
                  </a:cubicBezTo>
                  <a:cubicBezTo>
                    <a:pt x="213" y="0"/>
                    <a:pt x="213" y="0"/>
                    <a:pt x="213" y="0"/>
                  </a:cubicBezTo>
                  <a:cubicBezTo>
                    <a:pt x="213" y="0"/>
                    <a:pt x="202" y="0"/>
                    <a:pt x="202" y="4"/>
                  </a:cubicBezTo>
                  <a:cubicBezTo>
                    <a:pt x="202" y="6"/>
                    <a:pt x="234" y="47"/>
                    <a:pt x="158" y="47"/>
                  </a:cubicBezTo>
                  <a:cubicBezTo>
                    <a:pt x="82" y="47"/>
                    <a:pt x="113" y="6"/>
                    <a:pt x="113" y="4"/>
                  </a:cubicBezTo>
                  <a:cubicBezTo>
                    <a:pt x="113" y="0"/>
                    <a:pt x="97" y="0"/>
                    <a:pt x="97" y="0"/>
                  </a:cubicBezTo>
                  <a:cubicBezTo>
                    <a:pt x="47" y="0"/>
                    <a:pt x="47" y="0"/>
                    <a:pt x="47" y="0"/>
                  </a:cubicBezTo>
                  <a:cubicBezTo>
                    <a:pt x="47" y="74"/>
                    <a:pt x="47" y="74"/>
                    <a:pt x="47" y="74"/>
                  </a:cubicBezTo>
                  <a:cubicBezTo>
                    <a:pt x="47" y="74"/>
                    <a:pt x="46" y="85"/>
                    <a:pt x="40" y="85"/>
                  </a:cubicBezTo>
                  <a:cubicBezTo>
                    <a:pt x="30" y="85"/>
                    <a:pt x="0" y="47"/>
                    <a:pt x="0" y="112"/>
                  </a:cubicBezTo>
                  <a:cubicBezTo>
                    <a:pt x="0" y="177"/>
                    <a:pt x="30" y="138"/>
                    <a:pt x="40" y="138"/>
                  </a:cubicBezTo>
                  <a:close/>
                </a:path>
              </a:pathLst>
            </a:custGeom>
            <a:solidFill>
              <a:srgbClr val="F29C1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latin typeface="Gill Sans" panose="020B0702020104020203" pitchFamily="34" charset="0"/>
                <a:cs typeface="Open Sans" panose="020B0606030504020204" pitchFamily="34" charset="0"/>
              </a:endParaRPr>
            </a:p>
          </p:txBody>
        </p:sp>
        <p:sp>
          <p:nvSpPr>
            <p:cNvPr id="14" name="Rectangle 11"/>
            <p:cNvSpPr>
              <a:spLocks noChangeArrowheads="1"/>
            </p:cNvSpPr>
            <p:nvPr userDrawn="1"/>
          </p:nvSpPr>
          <p:spPr bwMode="auto">
            <a:xfrm>
              <a:off x="1049338" y="1966913"/>
              <a:ext cx="13828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marL="457200" eaLnBrk="0" hangingPunct="0">
                <a:defRPr>
                  <a:solidFill>
                    <a:schemeClr val="tx1"/>
                  </a:solidFill>
                  <a:latin typeface="Arial" panose="020B0604020202020204" pitchFamily="34" charset="0"/>
                </a:defRPr>
              </a:lvl2pPr>
              <a:lvl3pPr marL="914400" eaLnBrk="0" hangingPunct="0">
                <a:defRPr>
                  <a:solidFill>
                    <a:schemeClr val="tx1"/>
                  </a:solidFill>
                  <a:latin typeface="Arial" panose="020B0604020202020204" pitchFamily="34" charset="0"/>
                </a:defRPr>
              </a:lvl3pPr>
              <a:lvl4pPr marL="1371600" eaLnBrk="0" hangingPunct="0">
                <a:defRPr>
                  <a:solidFill>
                    <a:schemeClr val="tx1"/>
                  </a:solidFill>
                  <a:latin typeface="Arial" panose="020B0604020202020204" pitchFamily="34" charset="0"/>
                </a:defRPr>
              </a:lvl4pPr>
              <a:lvl5pPr marL="1828800" eaLnBrk="0" hangingPunct="0">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3657600" rtl="0" eaLnBrk="0" fontAlgn="base" latinLnBrk="0" hangingPunct="0">
                <a:lnSpc>
                  <a:spcPct val="100000"/>
                </a:lnSpc>
                <a:spcBef>
                  <a:spcPct val="0"/>
                </a:spcBef>
                <a:spcAft>
                  <a:spcPct val="0"/>
                </a:spcAft>
                <a:buClrTx/>
                <a:buSzTx/>
                <a:buFontTx/>
                <a:buNone/>
                <a:tabLst/>
              </a:pPr>
              <a:r>
                <a:rPr kumimoji="0" lang="en-US" altLang="en-US" sz="8800" b="1" i="0" u="none" strike="noStrike" cap="none" normalizeH="0" baseline="0" dirty="0">
                  <a:ln>
                    <a:noFill/>
                  </a:ln>
                  <a:solidFill>
                    <a:srgbClr val="FFFFFF"/>
                  </a:solidFill>
                  <a:effectLst/>
                  <a:latin typeface="Gill Sans" panose="020B0702020104020203" pitchFamily="34" charset="0"/>
                  <a:cs typeface="Open Sans" panose="020B0606030504020204" pitchFamily="34" charset="0"/>
                </a:rPr>
                <a:t>2</a:t>
              </a:r>
              <a:endParaRPr kumimoji="0" lang="en-US" altLang="en-US" sz="7200" b="0" i="0" u="none" strike="noStrike" cap="none" normalizeH="0" baseline="0" dirty="0">
                <a:ln>
                  <a:noFill/>
                </a:ln>
                <a:solidFill>
                  <a:schemeClr val="tx1"/>
                </a:solidFill>
                <a:effectLst/>
                <a:latin typeface="Gill Sans" panose="020B0702020104020203" pitchFamily="34" charset="0"/>
                <a:cs typeface="Open Sans" panose="020B0606030504020204" pitchFamily="34" charset="0"/>
              </a:endParaRPr>
            </a:p>
          </p:txBody>
        </p:sp>
      </p:grpSp>
      <p:grpSp>
        <p:nvGrpSpPr>
          <p:cNvPr id="30" name="Group 29"/>
          <p:cNvGrpSpPr/>
          <p:nvPr userDrawn="1"/>
        </p:nvGrpSpPr>
        <p:grpSpPr>
          <a:xfrm>
            <a:off x="9362780" y="9442454"/>
            <a:ext cx="2489200" cy="3505200"/>
            <a:chOff x="809626" y="2360613"/>
            <a:chExt cx="622300" cy="876300"/>
          </a:xfrm>
        </p:grpSpPr>
        <p:sp>
          <p:nvSpPr>
            <p:cNvPr id="12" name="Freeform 9"/>
            <p:cNvSpPr>
              <a:spLocks/>
            </p:cNvSpPr>
            <p:nvPr userDrawn="1"/>
          </p:nvSpPr>
          <p:spPr bwMode="auto">
            <a:xfrm>
              <a:off x="809626" y="2360613"/>
              <a:ext cx="622300" cy="876300"/>
            </a:xfrm>
            <a:custGeom>
              <a:avLst/>
              <a:gdLst>
                <a:gd name="T0" fmla="*/ 138 w 223"/>
                <a:gd name="T1" fmla="*/ 274 h 314"/>
                <a:gd name="T2" fmla="*/ 149 w 223"/>
                <a:gd name="T3" fmla="*/ 268 h 314"/>
                <a:gd name="T4" fmla="*/ 223 w 223"/>
                <a:gd name="T5" fmla="*/ 268 h 314"/>
                <a:gd name="T6" fmla="*/ 223 w 223"/>
                <a:gd name="T7" fmla="*/ 212 h 314"/>
                <a:gd name="T8" fmla="*/ 219 w 223"/>
                <a:gd name="T9" fmla="*/ 200 h 314"/>
                <a:gd name="T10" fmla="*/ 176 w 223"/>
                <a:gd name="T11" fmla="*/ 156 h 314"/>
                <a:gd name="T12" fmla="*/ 219 w 223"/>
                <a:gd name="T13" fmla="*/ 113 h 314"/>
                <a:gd name="T14" fmla="*/ 223 w 223"/>
                <a:gd name="T15" fmla="*/ 102 h 314"/>
                <a:gd name="T16" fmla="*/ 223 w 223"/>
                <a:gd name="T17" fmla="*/ 45 h 314"/>
                <a:gd name="T18" fmla="*/ 150 w 223"/>
                <a:gd name="T19" fmla="*/ 45 h 314"/>
                <a:gd name="T20" fmla="*/ 139 w 223"/>
                <a:gd name="T21" fmla="*/ 38 h 314"/>
                <a:gd name="T22" fmla="*/ 112 w 223"/>
                <a:gd name="T23" fmla="*/ 0 h 314"/>
                <a:gd name="T24" fmla="*/ 83 w 223"/>
                <a:gd name="T25" fmla="*/ 38 h 314"/>
                <a:gd name="T26" fmla="*/ 74 w 223"/>
                <a:gd name="T27" fmla="*/ 45 h 314"/>
                <a:gd name="T28" fmla="*/ 0 w 223"/>
                <a:gd name="T29" fmla="*/ 45 h 314"/>
                <a:gd name="T30" fmla="*/ 0 w 223"/>
                <a:gd name="T31" fmla="*/ 101 h 314"/>
                <a:gd name="T32" fmla="*/ 4 w 223"/>
                <a:gd name="T33" fmla="*/ 113 h 314"/>
                <a:gd name="T34" fmla="*/ 47 w 223"/>
                <a:gd name="T35" fmla="*/ 156 h 314"/>
                <a:gd name="T36" fmla="*/ 4 w 223"/>
                <a:gd name="T37" fmla="*/ 201 h 314"/>
                <a:gd name="T38" fmla="*/ 0 w 223"/>
                <a:gd name="T39" fmla="*/ 217 h 314"/>
                <a:gd name="T40" fmla="*/ 0 w 223"/>
                <a:gd name="T41" fmla="*/ 268 h 314"/>
                <a:gd name="T42" fmla="*/ 74 w 223"/>
                <a:gd name="T43" fmla="*/ 268 h 314"/>
                <a:gd name="T44" fmla="*/ 85 w 223"/>
                <a:gd name="T45" fmla="*/ 274 h 314"/>
                <a:gd name="T46" fmla="*/ 112 w 223"/>
                <a:gd name="T47" fmla="*/ 314 h 314"/>
                <a:gd name="T48" fmla="*/ 138 w 223"/>
                <a:gd name="T49" fmla="*/ 274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3" h="314">
                  <a:moveTo>
                    <a:pt x="138" y="274"/>
                  </a:moveTo>
                  <a:cubicBezTo>
                    <a:pt x="138" y="269"/>
                    <a:pt x="149" y="268"/>
                    <a:pt x="149" y="268"/>
                  </a:cubicBezTo>
                  <a:cubicBezTo>
                    <a:pt x="223" y="268"/>
                    <a:pt x="223" y="268"/>
                    <a:pt x="223" y="268"/>
                  </a:cubicBezTo>
                  <a:cubicBezTo>
                    <a:pt x="223" y="212"/>
                    <a:pt x="223" y="212"/>
                    <a:pt x="223" y="212"/>
                  </a:cubicBezTo>
                  <a:cubicBezTo>
                    <a:pt x="223" y="212"/>
                    <a:pt x="223" y="200"/>
                    <a:pt x="219" y="200"/>
                  </a:cubicBezTo>
                  <a:cubicBezTo>
                    <a:pt x="216" y="200"/>
                    <a:pt x="176" y="228"/>
                    <a:pt x="176" y="156"/>
                  </a:cubicBezTo>
                  <a:cubicBezTo>
                    <a:pt x="176" y="85"/>
                    <a:pt x="217" y="113"/>
                    <a:pt x="219" y="113"/>
                  </a:cubicBezTo>
                  <a:cubicBezTo>
                    <a:pt x="223" y="113"/>
                    <a:pt x="223" y="102"/>
                    <a:pt x="223" y="102"/>
                  </a:cubicBezTo>
                  <a:cubicBezTo>
                    <a:pt x="223" y="45"/>
                    <a:pt x="223" y="45"/>
                    <a:pt x="223" y="45"/>
                  </a:cubicBezTo>
                  <a:cubicBezTo>
                    <a:pt x="150" y="45"/>
                    <a:pt x="150" y="45"/>
                    <a:pt x="150" y="45"/>
                  </a:cubicBezTo>
                  <a:cubicBezTo>
                    <a:pt x="150" y="45"/>
                    <a:pt x="139" y="43"/>
                    <a:pt x="139" y="38"/>
                  </a:cubicBezTo>
                  <a:cubicBezTo>
                    <a:pt x="139" y="31"/>
                    <a:pt x="177" y="0"/>
                    <a:pt x="112" y="0"/>
                  </a:cubicBezTo>
                  <a:cubicBezTo>
                    <a:pt x="47" y="0"/>
                    <a:pt x="83" y="30"/>
                    <a:pt x="83" y="38"/>
                  </a:cubicBezTo>
                  <a:cubicBezTo>
                    <a:pt x="83" y="42"/>
                    <a:pt x="75" y="45"/>
                    <a:pt x="74" y="45"/>
                  </a:cubicBezTo>
                  <a:cubicBezTo>
                    <a:pt x="0" y="45"/>
                    <a:pt x="0" y="45"/>
                    <a:pt x="0" y="45"/>
                  </a:cubicBezTo>
                  <a:cubicBezTo>
                    <a:pt x="0" y="101"/>
                    <a:pt x="0" y="101"/>
                    <a:pt x="0" y="101"/>
                  </a:cubicBezTo>
                  <a:cubicBezTo>
                    <a:pt x="0" y="101"/>
                    <a:pt x="0" y="113"/>
                    <a:pt x="4" y="113"/>
                  </a:cubicBezTo>
                  <a:cubicBezTo>
                    <a:pt x="6" y="113"/>
                    <a:pt x="47" y="80"/>
                    <a:pt x="47" y="156"/>
                  </a:cubicBezTo>
                  <a:cubicBezTo>
                    <a:pt x="47" y="233"/>
                    <a:pt x="6" y="201"/>
                    <a:pt x="4" y="201"/>
                  </a:cubicBezTo>
                  <a:cubicBezTo>
                    <a:pt x="0" y="201"/>
                    <a:pt x="0" y="217"/>
                    <a:pt x="0" y="217"/>
                  </a:cubicBezTo>
                  <a:cubicBezTo>
                    <a:pt x="0" y="268"/>
                    <a:pt x="0" y="268"/>
                    <a:pt x="0" y="268"/>
                  </a:cubicBezTo>
                  <a:cubicBezTo>
                    <a:pt x="74" y="268"/>
                    <a:pt x="74" y="268"/>
                    <a:pt x="74" y="268"/>
                  </a:cubicBezTo>
                  <a:cubicBezTo>
                    <a:pt x="74" y="268"/>
                    <a:pt x="85" y="268"/>
                    <a:pt x="85" y="274"/>
                  </a:cubicBezTo>
                  <a:cubicBezTo>
                    <a:pt x="85" y="285"/>
                    <a:pt x="47" y="314"/>
                    <a:pt x="112" y="314"/>
                  </a:cubicBezTo>
                  <a:cubicBezTo>
                    <a:pt x="177" y="314"/>
                    <a:pt x="138" y="285"/>
                    <a:pt x="138" y="274"/>
                  </a:cubicBezTo>
                  <a:close/>
                </a:path>
              </a:pathLst>
            </a:custGeom>
            <a:solidFill>
              <a:srgbClr val="9CBA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latin typeface="Gill Sans" panose="020B0702020104020203" pitchFamily="34" charset="0"/>
                <a:cs typeface="Open Sans" panose="020B0606030504020204" pitchFamily="34" charset="0"/>
              </a:endParaRPr>
            </a:p>
          </p:txBody>
        </p:sp>
        <p:sp>
          <p:nvSpPr>
            <p:cNvPr id="15" name="Rectangle 12"/>
            <p:cNvSpPr>
              <a:spLocks noChangeArrowheads="1"/>
            </p:cNvSpPr>
            <p:nvPr userDrawn="1"/>
          </p:nvSpPr>
          <p:spPr bwMode="auto">
            <a:xfrm>
              <a:off x="1049338" y="2603501"/>
              <a:ext cx="13828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marL="457200" eaLnBrk="0" hangingPunct="0">
                <a:defRPr>
                  <a:solidFill>
                    <a:schemeClr val="tx1"/>
                  </a:solidFill>
                  <a:latin typeface="Arial" panose="020B0604020202020204" pitchFamily="34" charset="0"/>
                </a:defRPr>
              </a:lvl2pPr>
              <a:lvl3pPr marL="914400" eaLnBrk="0" hangingPunct="0">
                <a:defRPr>
                  <a:solidFill>
                    <a:schemeClr val="tx1"/>
                  </a:solidFill>
                  <a:latin typeface="Arial" panose="020B0604020202020204" pitchFamily="34" charset="0"/>
                </a:defRPr>
              </a:lvl3pPr>
              <a:lvl4pPr marL="1371600" eaLnBrk="0" hangingPunct="0">
                <a:defRPr>
                  <a:solidFill>
                    <a:schemeClr val="tx1"/>
                  </a:solidFill>
                  <a:latin typeface="Arial" panose="020B0604020202020204" pitchFamily="34" charset="0"/>
                </a:defRPr>
              </a:lvl4pPr>
              <a:lvl5pPr marL="1828800" eaLnBrk="0" hangingPunct="0">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3657600" rtl="0" eaLnBrk="0" fontAlgn="base" latinLnBrk="0" hangingPunct="0">
                <a:lnSpc>
                  <a:spcPct val="100000"/>
                </a:lnSpc>
                <a:spcBef>
                  <a:spcPct val="0"/>
                </a:spcBef>
                <a:spcAft>
                  <a:spcPct val="0"/>
                </a:spcAft>
                <a:buClrTx/>
                <a:buSzTx/>
                <a:buFontTx/>
                <a:buNone/>
                <a:tabLst/>
              </a:pPr>
              <a:r>
                <a:rPr kumimoji="0" lang="en-US" altLang="en-US" sz="8800" b="1" i="0" u="none" strike="noStrike" cap="none" normalizeH="0" baseline="0" dirty="0">
                  <a:ln>
                    <a:noFill/>
                  </a:ln>
                  <a:solidFill>
                    <a:srgbClr val="FFFFFF"/>
                  </a:solidFill>
                  <a:effectLst/>
                  <a:latin typeface="Gill Sans" panose="020B0702020104020203" pitchFamily="34" charset="0"/>
                  <a:cs typeface="Open Sans" panose="020B0606030504020204" pitchFamily="34" charset="0"/>
                </a:rPr>
                <a:t>3</a:t>
              </a:r>
              <a:endParaRPr kumimoji="0" lang="en-US" altLang="en-US" sz="7200" b="0" i="0" u="none" strike="noStrike" cap="none" normalizeH="0" baseline="0" dirty="0">
                <a:ln>
                  <a:noFill/>
                </a:ln>
                <a:solidFill>
                  <a:schemeClr val="tx1"/>
                </a:solidFill>
                <a:effectLst/>
                <a:latin typeface="Gill Sans" panose="020B0702020104020203" pitchFamily="34" charset="0"/>
                <a:cs typeface="Open Sans" panose="020B0606030504020204" pitchFamily="34" charset="0"/>
              </a:endParaRPr>
            </a:p>
          </p:txBody>
        </p:sp>
      </p:grpSp>
      <p:grpSp>
        <p:nvGrpSpPr>
          <p:cNvPr id="31" name="Group 30"/>
          <p:cNvGrpSpPr/>
          <p:nvPr userDrawn="1"/>
        </p:nvGrpSpPr>
        <p:grpSpPr>
          <a:xfrm>
            <a:off x="8848428" y="12490454"/>
            <a:ext cx="3505200" cy="2501900"/>
            <a:chOff x="681038" y="3122613"/>
            <a:chExt cx="876300" cy="625475"/>
          </a:xfrm>
        </p:grpSpPr>
        <p:sp>
          <p:nvSpPr>
            <p:cNvPr id="11" name="Freeform 8"/>
            <p:cNvSpPr>
              <a:spLocks/>
            </p:cNvSpPr>
            <p:nvPr userDrawn="1"/>
          </p:nvSpPr>
          <p:spPr bwMode="auto">
            <a:xfrm>
              <a:off x="681038" y="3122613"/>
              <a:ext cx="876300" cy="625475"/>
            </a:xfrm>
            <a:custGeom>
              <a:avLst/>
              <a:gdLst>
                <a:gd name="T0" fmla="*/ 40 w 314"/>
                <a:gd name="T1" fmla="*/ 139 h 224"/>
                <a:gd name="T2" fmla="*/ 47 w 314"/>
                <a:gd name="T3" fmla="*/ 150 h 224"/>
                <a:gd name="T4" fmla="*/ 47 w 314"/>
                <a:gd name="T5" fmla="*/ 224 h 224"/>
                <a:gd name="T6" fmla="*/ 103 w 314"/>
                <a:gd name="T7" fmla="*/ 224 h 224"/>
                <a:gd name="T8" fmla="*/ 114 w 314"/>
                <a:gd name="T9" fmla="*/ 219 h 224"/>
                <a:gd name="T10" fmla="*/ 158 w 314"/>
                <a:gd name="T11" fmla="*/ 176 h 224"/>
                <a:gd name="T12" fmla="*/ 201 w 314"/>
                <a:gd name="T13" fmla="*/ 219 h 224"/>
                <a:gd name="T14" fmla="*/ 212 w 314"/>
                <a:gd name="T15" fmla="*/ 224 h 224"/>
                <a:gd name="T16" fmla="*/ 270 w 314"/>
                <a:gd name="T17" fmla="*/ 224 h 224"/>
                <a:gd name="T18" fmla="*/ 270 w 314"/>
                <a:gd name="T19" fmla="*/ 151 h 224"/>
                <a:gd name="T20" fmla="*/ 276 w 314"/>
                <a:gd name="T21" fmla="*/ 140 h 224"/>
                <a:gd name="T22" fmla="*/ 314 w 314"/>
                <a:gd name="T23" fmla="*/ 112 h 224"/>
                <a:gd name="T24" fmla="*/ 276 w 314"/>
                <a:gd name="T25" fmla="*/ 85 h 224"/>
                <a:gd name="T26" fmla="*/ 270 w 314"/>
                <a:gd name="T27" fmla="*/ 74 h 224"/>
                <a:gd name="T28" fmla="*/ 270 w 314"/>
                <a:gd name="T29" fmla="*/ 1 h 224"/>
                <a:gd name="T30" fmla="*/ 213 w 314"/>
                <a:gd name="T31" fmla="*/ 1 h 224"/>
                <a:gd name="T32" fmla="*/ 202 w 314"/>
                <a:gd name="T33" fmla="*/ 4 h 224"/>
                <a:gd name="T34" fmla="*/ 158 w 314"/>
                <a:gd name="T35" fmla="*/ 48 h 224"/>
                <a:gd name="T36" fmla="*/ 113 w 314"/>
                <a:gd name="T37" fmla="*/ 4 h 224"/>
                <a:gd name="T38" fmla="*/ 97 w 314"/>
                <a:gd name="T39" fmla="*/ 1 h 224"/>
                <a:gd name="T40" fmla="*/ 47 w 314"/>
                <a:gd name="T41" fmla="*/ 1 h 224"/>
                <a:gd name="T42" fmla="*/ 47 w 314"/>
                <a:gd name="T43" fmla="*/ 74 h 224"/>
                <a:gd name="T44" fmla="*/ 40 w 314"/>
                <a:gd name="T45" fmla="*/ 85 h 224"/>
                <a:gd name="T46" fmla="*/ 0 w 314"/>
                <a:gd name="T47" fmla="*/ 112 h 224"/>
                <a:gd name="T48" fmla="*/ 40 w 314"/>
                <a:gd name="T49" fmla="*/ 139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14" h="224">
                  <a:moveTo>
                    <a:pt x="40" y="139"/>
                  </a:moveTo>
                  <a:cubicBezTo>
                    <a:pt x="46" y="139"/>
                    <a:pt x="47" y="150"/>
                    <a:pt x="47" y="150"/>
                  </a:cubicBezTo>
                  <a:cubicBezTo>
                    <a:pt x="47" y="224"/>
                    <a:pt x="47" y="224"/>
                    <a:pt x="47" y="224"/>
                  </a:cubicBezTo>
                  <a:cubicBezTo>
                    <a:pt x="103" y="224"/>
                    <a:pt x="103" y="224"/>
                    <a:pt x="103" y="224"/>
                  </a:cubicBezTo>
                  <a:cubicBezTo>
                    <a:pt x="103" y="224"/>
                    <a:pt x="114" y="224"/>
                    <a:pt x="114" y="219"/>
                  </a:cubicBezTo>
                  <a:cubicBezTo>
                    <a:pt x="114" y="217"/>
                    <a:pt x="87" y="176"/>
                    <a:pt x="158" y="176"/>
                  </a:cubicBezTo>
                  <a:cubicBezTo>
                    <a:pt x="219" y="176"/>
                    <a:pt x="201" y="203"/>
                    <a:pt x="201" y="219"/>
                  </a:cubicBezTo>
                  <a:cubicBezTo>
                    <a:pt x="201" y="224"/>
                    <a:pt x="212" y="224"/>
                    <a:pt x="212" y="224"/>
                  </a:cubicBezTo>
                  <a:cubicBezTo>
                    <a:pt x="270" y="224"/>
                    <a:pt x="270" y="224"/>
                    <a:pt x="270" y="224"/>
                  </a:cubicBezTo>
                  <a:cubicBezTo>
                    <a:pt x="270" y="151"/>
                    <a:pt x="270" y="151"/>
                    <a:pt x="270" y="151"/>
                  </a:cubicBezTo>
                  <a:cubicBezTo>
                    <a:pt x="270" y="150"/>
                    <a:pt x="272" y="140"/>
                    <a:pt x="276" y="140"/>
                  </a:cubicBezTo>
                  <a:cubicBezTo>
                    <a:pt x="283" y="140"/>
                    <a:pt x="314" y="177"/>
                    <a:pt x="314" y="112"/>
                  </a:cubicBezTo>
                  <a:cubicBezTo>
                    <a:pt x="314" y="47"/>
                    <a:pt x="284" y="85"/>
                    <a:pt x="276" y="85"/>
                  </a:cubicBezTo>
                  <a:cubicBezTo>
                    <a:pt x="272" y="85"/>
                    <a:pt x="270" y="75"/>
                    <a:pt x="270" y="74"/>
                  </a:cubicBezTo>
                  <a:cubicBezTo>
                    <a:pt x="270" y="1"/>
                    <a:pt x="270" y="1"/>
                    <a:pt x="270" y="1"/>
                  </a:cubicBezTo>
                  <a:cubicBezTo>
                    <a:pt x="213" y="1"/>
                    <a:pt x="213" y="1"/>
                    <a:pt x="213" y="1"/>
                  </a:cubicBezTo>
                  <a:cubicBezTo>
                    <a:pt x="213" y="1"/>
                    <a:pt x="202" y="0"/>
                    <a:pt x="202" y="4"/>
                  </a:cubicBezTo>
                  <a:cubicBezTo>
                    <a:pt x="202" y="6"/>
                    <a:pt x="234" y="48"/>
                    <a:pt x="158" y="48"/>
                  </a:cubicBezTo>
                  <a:cubicBezTo>
                    <a:pt x="82" y="48"/>
                    <a:pt x="113" y="7"/>
                    <a:pt x="113" y="4"/>
                  </a:cubicBezTo>
                  <a:cubicBezTo>
                    <a:pt x="113" y="1"/>
                    <a:pt x="97" y="1"/>
                    <a:pt x="97" y="1"/>
                  </a:cubicBezTo>
                  <a:cubicBezTo>
                    <a:pt x="47" y="1"/>
                    <a:pt x="47" y="1"/>
                    <a:pt x="47" y="1"/>
                  </a:cubicBezTo>
                  <a:cubicBezTo>
                    <a:pt x="47" y="74"/>
                    <a:pt x="47" y="74"/>
                    <a:pt x="47" y="74"/>
                  </a:cubicBezTo>
                  <a:cubicBezTo>
                    <a:pt x="47" y="74"/>
                    <a:pt x="46" y="85"/>
                    <a:pt x="40" y="85"/>
                  </a:cubicBezTo>
                  <a:cubicBezTo>
                    <a:pt x="30" y="85"/>
                    <a:pt x="0" y="47"/>
                    <a:pt x="0" y="112"/>
                  </a:cubicBezTo>
                  <a:cubicBezTo>
                    <a:pt x="0" y="178"/>
                    <a:pt x="30" y="139"/>
                    <a:pt x="40" y="139"/>
                  </a:cubicBezTo>
                  <a:close/>
                </a:path>
              </a:pathLst>
            </a:custGeom>
            <a:solidFill>
              <a:srgbClr val="16A9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latin typeface="Gill Sans" panose="020B0702020104020203" pitchFamily="34" charset="0"/>
                <a:cs typeface="Open Sans" panose="020B0606030504020204" pitchFamily="34" charset="0"/>
              </a:endParaRPr>
            </a:p>
          </p:txBody>
        </p:sp>
        <p:sp>
          <p:nvSpPr>
            <p:cNvPr id="16" name="Rectangle 13"/>
            <p:cNvSpPr>
              <a:spLocks noChangeArrowheads="1"/>
            </p:cNvSpPr>
            <p:nvPr userDrawn="1"/>
          </p:nvSpPr>
          <p:spPr bwMode="auto">
            <a:xfrm>
              <a:off x="1049338" y="3251201"/>
              <a:ext cx="13828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marL="457200" eaLnBrk="0" hangingPunct="0">
                <a:defRPr>
                  <a:solidFill>
                    <a:schemeClr val="tx1"/>
                  </a:solidFill>
                  <a:latin typeface="Arial" panose="020B0604020202020204" pitchFamily="34" charset="0"/>
                </a:defRPr>
              </a:lvl2pPr>
              <a:lvl3pPr marL="914400" eaLnBrk="0" hangingPunct="0">
                <a:defRPr>
                  <a:solidFill>
                    <a:schemeClr val="tx1"/>
                  </a:solidFill>
                  <a:latin typeface="Arial" panose="020B0604020202020204" pitchFamily="34" charset="0"/>
                </a:defRPr>
              </a:lvl3pPr>
              <a:lvl4pPr marL="1371600" eaLnBrk="0" hangingPunct="0">
                <a:defRPr>
                  <a:solidFill>
                    <a:schemeClr val="tx1"/>
                  </a:solidFill>
                  <a:latin typeface="Arial" panose="020B0604020202020204" pitchFamily="34" charset="0"/>
                </a:defRPr>
              </a:lvl4pPr>
              <a:lvl5pPr marL="1828800" eaLnBrk="0" hangingPunct="0">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3657600" rtl="0" eaLnBrk="0" fontAlgn="base" latinLnBrk="0" hangingPunct="0">
                <a:lnSpc>
                  <a:spcPct val="100000"/>
                </a:lnSpc>
                <a:spcBef>
                  <a:spcPct val="0"/>
                </a:spcBef>
                <a:spcAft>
                  <a:spcPct val="0"/>
                </a:spcAft>
                <a:buClrTx/>
                <a:buSzTx/>
                <a:buFontTx/>
                <a:buNone/>
                <a:tabLst/>
              </a:pPr>
              <a:r>
                <a:rPr kumimoji="0" lang="en-US" altLang="en-US" sz="8800" b="1" i="0" u="none" strike="noStrike" cap="none" normalizeH="0" baseline="0" dirty="0">
                  <a:ln>
                    <a:noFill/>
                  </a:ln>
                  <a:solidFill>
                    <a:srgbClr val="FFFFFF"/>
                  </a:solidFill>
                  <a:effectLst/>
                  <a:latin typeface="Gill Sans" panose="020B0702020104020203" pitchFamily="34" charset="0"/>
                  <a:cs typeface="Open Sans" panose="020B0606030504020204" pitchFamily="34" charset="0"/>
                </a:rPr>
                <a:t>4</a:t>
              </a:r>
              <a:endParaRPr kumimoji="0" lang="en-US" altLang="en-US" sz="7200" b="0" i="0" u="none" strike="noStrike" cap="none" normalizeH="0" baseline="0" dirty="0">
                <a:ln>
                  <a:noFill/>
                </a:ln>
                <a:solidFill>
                  <a:schemeClr val="tx1"/>
                </a:solidFill>
                <a:effectLst/>
                <a:latin typeface="Gill Sans" panose="020B0702020104020203" pitchFamily="34" charset="0"/>
                <a:cs typeface="Open Sans" panose="020B0606030504020204" pitchFamily="34" charset="0"/>
              </a:endParaRPr>
            </a:p>
          </p:txBody>
        </p:sp>
      </p:grpSp>
      <p:grpSp>
        <p:nvGrpSpPr>
          <p:cNvPr id="32" name="Group 31"/>
          <p:cNvGrpSpPr/>
          <p:nvPr userDrawn="1"/>
        </p:nvGrpSpPr>
        <p:grpSpPr>
          <a:xfrm>
            <a:off x="9362780" y="14547852"/>
            <a:ext cx="2489200" cy="3492500"/>
            <a:chOff x="809626" y="3636963"/>
            <a:chExt cx="622300" cy="873125"/>
          </a:xfrm>
        </p:grpSpPr>
        <p:sp>
          <p:nvSpPr>
            <p:cNvPr id="9" name="Freeform 6"/>
            <p:cNvSpPr>
              <a:spLocks/>
            </p:cNvSpPr>
            <p:nvPr userDrawn="1"/>
          </p:nvSpPr>
          <p:spPr bwMode="auto">
            <a:xfrm>
              <a:off x="809626" y="3636963"/>
              <a:ext cx="622300" cy="873125"/>
            </a:xfrm>
            <a:custGeom>
              <a:avLst/>
              <a:gdLst>
                <a:gd name="T0" fmla="*/ 138 w 223"/>
                <a:gd name="T1" fmla="*/ 274 h 313"/>
                <a:gd name="T2" fmla="*/ 149 w 223"/>
                <a:gd name="T3" fmla="*/ 267 h 313"/>
                <a:gd name="T4" fmla="*/ 223 w 223"/>
                <a:gd name="T5" fmla="*/ 267 h 313"/>
                <a:gd name="T6" fmla="*/ 223 w 223"/>
                <a:gd name="T7" fmla="*/ 211 h 313"/>
                <a:gd name="T8" fmla="*/ 219 w 223"/>
                <a:gd name="T9" fmla="*/ 200 h 313"/>
                <a:gd name="T10" fmla="*/ 176 w 223"/>
                <a:gd name="T11" fmla="*/ 156 h 313"/>
                <a:gd name="T12" fmla="*/ 219 w 223"/>
                <a:gd name="T13" fmla="*/ 113 h 313"/>
                <a:gd name="T14" fmla="*/ 223 w 223"/>
                <a:gd name="T15" fmla="*/ 102 h 313"/>
                <a:gd name="T16" fmla="*/ 223 w 223"/>
                <a:gd name="T17" fmla="*/ 44 h 313"/>
                <a:gd name="T18" fmla="*/ 150 w 223"/>
                <a:gd name="T19" fmla="*/ 44 h 313"/>
                <a:gd name="T20" fmla="*/ 139 w 223"/>
                <a:gd name="T21" fmla="*/ 38 h 313"/>
                <a:gd name="T22" fmla="*/ 112 w 223"/>
                <a:gd name="T23" fmla="*/ 0 h 313"/>
                <a:gd name="T24" fmla="*/ 83 w 223"/>
                <a:gd name="T25" fmla="*/ 38 h 313"/>
                <a:gd name="T26" fmla="*/ 74 w 223"/>
                <a:gd name="T27" fmla="*/ 44 h 313"/>
                <a:gd name="T28" fmla="*/ 0 w 223"/>
                <a:gd name="T29" fmla="*/ 44 h 313"/>
                <a:gd name="T30" fmla="*/ 0 w 223"/>
                <a:gd name="T31" fmla="*/ 101 h 313"/>
                <a:gd name="T32" fmla="*/ 4 w 223"/>
                <a:gd name="T33" fmla="*/ 112 h 313"/>
                <a:gd name="T34" fmla="*/ 47 w 223"/>
                <a:gd name="T35" fmla="*/ 156 h 313"/>
                <a:gd name="T36" fmla="*/ 4 w 223"/>
                <a:gd name="T37" fmla="*/ 201 h 313"/>
                <a:gd name="T38" fmla="*/ 0 w 223"/>
                <a:gd name="T39" fmla="*/ 217 h 313"/>
                <a:gd name="T40" fmla="*/ 0 w 223"/>
                <a:gd name="T41" fmla="*/ 267 h 313"/>
                <a:gd name="T42" fmla="*/ 74 w 223"/>
                <a:gd name="T43" fmla="*/ 267 h 313"/>
                <a:gd name="T44" fmla="*/ 85 w 223"/>
                <a:gd name="T45" fmla="*/ 274 h 313"/>
                <a:gd name="T46" fmla="*/ 112 w 223"/>
                <a:gd name="T47" fmla="*/ 313 h 313"/>
                <a:gd name="T48" fmla="*/ 138 w 223"/>
                <a:gd name="T49" fmla="*/ 274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3" h="313">
                  <a:moveTo>
                    <a:pt x="138" y="274"/>
                  </a:moveTo>
                  <a:cubicBezTo>
                    <a:pt x="138" y="268"/>
                    <a:pt x="149" y="267"/>
                    <a:pt x="149" y="267"/>
                  </a:cubicBezTo>
                  <a:cubicBezTo>
                    <a:pt x="223" y="267"/>
                    <a:pt x="223" y="267"/>
                    <a:pt x="223" y="267"/>
                  </a:cubicBezTo>
                  <a:cubicBezTo>
                    <a:pt x="223" y="211"/>
                    <a:pt x="223" y="211"/>
                    <a:pt x="223" y="211"/>
                  </a:cubicBezTo>
                  <a:cubicBezTo>
                    <a:pt x="223" y="211"/>
                    <a:pt x="223" y="200"/>
                    <a:pt x="219" y="200"/>
                  </a:cubicBezTo>
                  <a:cubicBezTo>
                    <a:pt x="216" y="200"/>
                    <a:pt x="176" y="227"/>
                    <a:pt x="176" y="156"/>
                  </a:cubicBezTo>
                  <a:cubicBezTo>
                    <a:pt x="176" y="84"/>
                    <a:pt x="217" y="113"/>
                    <a:pt x="219" y="113"/>
                  </a:cubicBezTo>
                  <a:cubicBezTo>
                    <a:pt x="223" y="113"/>
                    <a:pt x="223" y="102"/>
                    <a:pt x="223" y="102"/>
                  </a:cubicBezTo>
                  <a:cubicBezTo>
                    <a:pt x="223" y="44"/>
                    <a:pt x="223" y="44"/>
                    <a:pt x="223" y="44"/>
                  </a:cubicBezTo>
                  <a:cubicBezTo>
                    <a:pt x="150" y="44"/>
                    <a:pt x="150" y="44"/>
                    <a:pt x="150" y="44"/>
                  </a:cubicBezTo>
                  <a:cubicBezTo>
                    <a:pt x="150" y="44"/>
                    <a:pt x="139" y="42"/>
                    <a:pt x="139" y="38"/>
                  </a:cubicBezTo>
                  <a:cubicBezTo>
                    <a:pt x="139" y="31"/>
                    <a:pt x="177" y="0"/>
                    <a:pt x="112" y="0"/>
                  </a:cubicBezTo>
                  <a:cubicBezTo>
                    <a:pt x="47" y="0"/>
                    <a:pt x="83" y="30"/>
                    <a:pt x="83" y="38"/>
                  </a:cubicBezTo>
                  <a:cubicBezTo>
                    <a:pt x="83" y="42"/>
                    <a:pt x="75" y="44"/>
                    <a:pt x="74" y="44"/>
                  </a:cubicBezTo>
                  <a:cubicBezTo>
                    <a:pt x="0" y="44"/>
                    <a:pt x="0" y="44"/>
                    <a:pt x="0" y="44"/>
                  </a:cubicBezTo>
                  <a:cubicBezTo>
                    <a:pt x="0" y="101"/>
                    <a:pt x="0" y="101"/>
                    <a:pt x="0" y="101"/>
                  </a:cubicBezTo>
                  <a:cubicBezTo>
                    <a:pt x="0" y="101"/>
                    <a:pt x="0" y="112"/>
                    <a:pt x="4" y="112"/>
                  </a:cubicBezTo>
                  <a:cubicBezTo>
                    <a:pt x="6" y="112"/>
                    <a:pt x="47" y="80"/>
                    <a:pt x="47" y="156"/>
                  </a:cubicBezTo>
                  <a:cubicBezTo>
                    <a:pt x="47" y="232"/>
                    <a:pt x="6" y="201"/>
                    <a:pt x="4" y="201"/>
                  </a:cubicBezTo>
                  <a:cubicBezTo>
                    <a:pt x="0" y="201"/>
                    <a:pt x="0" y="217"/>
                    <a:pt x="0" y="217"/>
                  </a:cubicBezTo>
                  <a:cubicBezTo>
                    <a:pt x="0" y="267"/>
                    <a:pt x="0" y="267"/>
                    <a:pt x="0" y="267"/>
                  </a:cubicBezTo>
                  <a:cubicBezTo>
                    <a:pt x="74" y="267"/>
                    <a:pt x="74" y="267"/>
                    <a:pt x="74" y="267"/>
                  </a:cubicBezTo>
                  <a:cubicBezTo>
                    <a:pt x="74" y="267"/>
                    <a:pt x="85" y="267"/>
                    <a:pt x="85" y="274"/>
                  </a:cubicBezTo>
                  <a:cubicBezTo>
                    <a:pt x="85" y="284"/>
                    <a:pt x="47" y="313"/>
                    <a:pt x="112" y="313"/>
                  </a:cubicBezTo>
                  <a:cubicBezTo>
                    <a:pt x="177" y="313"/>
                    <a:pt x="138" y="284"/>
                    <a:pt x="138" y="274"/>
                  </a:cubicBezTo>
                  <a:close/>
                </a:path>
              </a:pathLst>
            </a:custGeom>
            <a:solidFill>
              <a:srgbClr val="B0C3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latin typeface="Gill Sans" panose="020B0702020104020203" pitchFamily="34" charset="0"/>
                <a:cs typeface="Open Sans" panose="020B0606030504020204" pitchFamily="34" charset="0"/>
              </a:endParaRPr>
            </a:p>
          </p:txBody>
        </p:sp>
        <p:sp>
          <p:nvSpPr>
            <p:cNvPr id="17" name="Rectangle 14"/>
            <p:cNvSpPr>
              <a:spLocks noChangeArrowheads="1"/>
            </p:cNvSpPr>
            <p:nvPr userDrawn="1"/>
          </p:nvSpPr>
          <p:spPr bwMode="auto">
            <a:xfrm>
              <a:off x="1049338" y="3887788"/>
              <a:ext cx="13828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marL="457200" eaLnBrk="0" hangingPunct="0">
                <a:defRPr>
                  <a:solidFill>
                    <a:schemeClr val="tx1"/>
                  </a:solidFill>
                  <a:latin typeface="Arial" panose="020B0604020202020204" pitchFamily="34" charset="0"/>
                </a:defRPr>
              </a:lvl2pPr>
              <a:lvl3pPr marL="914400" eaLnBrk="0" hangingPunct="0">
                <a:defRPr>
                  <a:solidFill>
                    <a:schemeClr val="tx1"/>
                  </a:solidFill>
                  <a:latin typeface="Arial" panose="020B0604020202020204" pitchFamily="34" charset="0"/>
                </a:defRPr>
              </a:lvl3pPr>
              <a:lvl4pPr marL="1371600" eaLnBrk="0" hangingPunct="0">
                <a:defRPr>
                  <a:solidFill>
                    <a:schemeClr val="tx1"/>
                  </a:solidFill>
                  <a:latin typeface="Arial" panose="020B0604020202020204" pitchFamily="34" charset="0"/>
                </a:defRPr>
              </a:lvl4pPr>
              <a:lvl5pPr marL="1828800" eaLnBrk="0" hangingPunct="0">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3657600" rtl="0" eaLnBrk="0" fontAlgn="base" latinLnBrk="0" hangingPunct="0">
                <a:lnSpc>
                  <a:spcPct val="100000"/>
                </a:lnSpc>
                <a:spcBef>
                  <a:spcPct val="0"/>
                </a:spcBef>
                <a:spcAft>
                  <a:spcPct val="0"/>
                </a:spcAft>
                <a:buClrTx/>
                <a:buSzTx/>
                <a:buFontTx/>
                <a:buNone/>
                <a:tabLst/>
              </a:pPr>
              <a:r>
                <a:rPr kumimoji="0" lang="en-US" altLang="en-US" sz="8800" b="1" i="0" u="none" strike="noStrike" cap="none" normalizeH="0" baseline="0" dirty="0">
                  <a:ln>
                    <a:noFill/>
                  </a:ln>
                  <a:solidFill>
                    <a:srgbClr val="FFFFFF"/>
                  </a:solidFill>
                  <a:effectLst/>
                  <a:latin typeface="Gill Sans" panose="020B0702020104020203" pitchFamily="34" charset="0"/>
                  <a:cs typeface="Open Sans" panose="020B0606030504020204" pitchFamily="34" charset="0"/>
                </a:rPr>
                <a:t>5</a:t>
              </a:r>
              <a:endParaRPr kumimoji="0" lang="en-US" altLang="en-US" sz="7200" b="0" i="0" u="none" strike="noStrike" cap="none" normalizeH="0" baseline="0" dirty="0">
                <a:ln>
                  <a:noFill/>
                </a:ln>
                <a:solidFill>
                  <a:schemeClr val="tx1"/>
                </a:solidFill>
                <a:effectLst/>
                <a:latin typeface="Gill Sans" panose="020B0702020104020203" pitchFamily="34" charset="0"/>
                <a:cs typeface="Open Sans" panose="020B0606030504020204" pitchFamily="34" charset="0"/>
              </a:endParaRPr>
            </a:p>
          </p:txBody>
        </p:sp>
      </p:grpSp>
      <p:grpSp>
        <p:nvGrpSpPr>
          <p:cNvPr id="33" name="Group 32"/>
          <p:cNvGrpSpPr/>
          <p:nvPr userDrawn="1"/>
        </p:nvGrpSpPr>
        <p:grpSpPr>
          <a:xfrm>
            <a:off x="30385344" y="4222752"/>
            <a:ext cx="2489200" cy="3511552"/>
            <a:chOff x="5003801" y="1055688"/>
            <a:chExt cx="622300" cy="877888"/>
          </a:xfrm>
        </p:grpSpPr>
        <p:sp>
          <p:nvSpPr>
            <p:cNvPr id="18" name="Freeform 15"/>
            <p:cNvSpPr>
              <a:spLocks/>
            </p:cNvSpPr>
            <p:nvPr userDrawn="1"/>
          </p:nvSpPr>
          <p:spPr bwMode="auto">
            <a:xfrm>
              <a:off x="5003801" y="1055688"/>
              <a:ext cx="622300" cy="877888"/>
            </a:xfrm>
            <a:custGeom>
              <a:avLst/>
              <a:gdLst>
                <a:gd name="T0" fmla="*/ 138 w 223"/>
                <a:gd name="T1" fmla="*/ 274 h 314"/>
                <a:gd name="T2" fmla="*/ 149 w 223"/>
                <a:gd name="T3" fmla="*/ 268 h 314"/>
                <a:gd name="T4" fmla="*/ 223 w 223"/>
                <a:gd name="T5" fmla="*/ 268 h 314"/>
                <a:gd name="T6" fmla="*/ 223 w 223"/>
                <a:gd name="T7" fmla="*/ 211 h 314"/>
                <a:gd name="T8" fmla="*/ 219 w 223"/>
                <a:gd name="T9" fmla="*/ 200 h 314"/>
                <a:gd name="T10" fmla="*/ 176 w 223"/>
                <a:gd name="T11" fmla="*/ 156 h 314"/>
                <a:gd name="T12" fmla="*/ 219 w 223"/>
                <a:gd name="T13" fmla="*/ 113 h 314"/>
                <a:gd name="T14" fmla="*/ 223 w 223"/>
                <a:gd name="T15" fmla="*/ 102 h 314"/>
                <a:gd name="T16" fmla="*/ 223 w 223"/>
                <a:gd name="T17" fmla="*/ 45 h 314"/>
                <a:gd name="T18" fmla="*/ 150 w 223"/>
                <a:gd name="T19" fmla="*/ 45 h 314"/>
                <a:gd name="T20" fmla="*/ 139 w 223"/>
                <a:gd name="T21" fmla="*/ 38 h 314"/>
                <a:gd name="T22" fmla="*/ 112 w 223"/>
                <a:gd name="T23" fmla="*/ 0 h 314"/>
                <a:gd name="T24" fmla="*/ 83 w 223"/>
                <a:gd name="T25" fmla="*/ 38 h 314"/>
                <a:gd name="T26" fmla="*/ 74 w 223"/>
                <a:gd name="T27" fmla="*/ 45 h 314"/>
                <a:gd name="T28" fmla="*/ 0 w 223"/>
                <a:gd name="T29" fmla="*/ 45 h 314"/>
                <a:gd name="T30" fmla="*/ 0 w 223"/>
                <a:gd name="T31" fmla="*/ 101 h 314"/>
                <a:gd name="T32" fmla="*/ 4 w 223"/>
                <a:gd name="T33" fmla="*/ 112 h 314"/>
                <a:gd name="T34" fmla="*/ 47 w 223"/>
                <a:gd name="T35" fmla="*/ 156 h 314"/>
                <a:gd name="T36" fmla="*/ 4 w 223"/>
                <a:gd name="T37" fmla="*/ 201 h 314"/>
                <a:gd name="T38" fmla="*/ 0 w 223"/>
                <a:gd name="T39" fmla="*/ 217 h 314"/>
                <a:gd name="T40" fmla="*/ 0 w 223"/>
                <a:gd name="T41" fmla="*/ 268 h 314"/>
                <a:gd name="T42" fmla="*/ 74 w 223"/>
                <a:gd name="T43" fmla="*/ 268 h 314"/>
                <a:gd name="T44" fmla="*/ 85 w 223"/>
                <a:gd name="T45" fmla="*/ 274 h 314"/>
                <a:gd name="T46" fmla="*/ 112 w 223"/>
                <a:gd name="T47" fmla="*/ 314 h 314"/>
                <a:gd name="T48" fmla="*/ 138 w 223"/>
                <a:gd name="T49" fmla="*/ 274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3" h="314">
                  <a:moveTo>
                    <a:pt x="138" y="274"/>
                  </a:moveTo>
                  <a:cubicBezTo>
                    <a:pt x="138" y="268"/>
                    <a:pt x="149" y="268"/>
                    <a:pt x="149" y="268"/>
                  </a:cubicBezTo>
                  <a:cubicBezTo>
                    <a:pt x="223" y="268"/>
                    <a:pt x="223" y="268"/>
                    <a:pt x="223" y="268"/>
                  </a:cubicBezTo>
                  <a:cubicBezTo>
                    <a:pt x="223" y="211"/>
                    <a:pt x="223" y="211"/>
                    <a:pt x="223" y="211"/>
                  </a:cubicBezTo>
                  <a:cubicBezTo>
                    <a:pt x="223" y="211"/>
                    <a:pt x="223" y="200"/>
                    <a:pt x="219" y="200"/>
                  </a:cubicBezTo>
                  <a:cubicBezTo>
                    <a:pt x="216" y="200"/>
                    <a:pt x="176" y="228"/>
                    <a:pt x="176" y="156"/>
                  </a:cubicBezTo>
                  <a:cubicBezTo>
                    <a:pt x="176" y="85"/>
                    <a:pt x="217" y="113"/>
                    <a:pt x="219" y="113"/>
                  </a:cubicBezTo>
                  <a:cubicBezTo>
                    <a:pt x="223" y="113"/>
                    <a:pt x="223" y="102"/>
                    <a:pt x="223" y="102"/>
                  </a:cubicBezTo>
                  <a:cubicBezTo>
                    <a:pt x="223" y="45"/>
                    <a:pt x="223" y="45"/>
                    <a:pt x="223" y="45"/>
                  </a:cubicBezTo>
                  <a:cubicBezTo>
                    <a:pt x="150" y="45"/>
                    <a:pt x="150" y="45"/>
                    <a:pt x="150" y="45"/>
                  </a:cubicBezTo>
                  <a:cubicBezTo>
                    <a:pt x="150" y="45"/>
                    <a:pt x="139" y="42"/>
                    <a:pt x="139" y="38"/>
                  </a:cubicBezTo>
                  <a:cubicBezTo>
                    <a:pt x="139" y="31"/>
                    <a:pt x="177" y="0"/>
                    <a:pt x="112" y="0"/>
                  </a:cubicBezTo>
                  <a:cubicBezTo>
                    <a:pt x="47" y="0"/>
                    <a:pt x="83" y="30"/>
                    <a:pt x="83" y="38"/>
                  </a:cubicBezTo>
                  <a:cubicBezTo>
                    <a:pt x="83" y="42"/>
                    <a:pt x="75" y="45"/>
                    <a:pt x="74" y="45"/>
                  </a:cubicBezTo>
                  <a:cubicBezTo>
                    <a:pt x="0" y="45"/>
                    <a:pt x="0" y="45"/>
                    <a:pt x="0" y="45"/>
                  </a:cubicBezTo>
                  <a:cubicBezTo>
                    <a:pt x="0" y="101"/>
                    <a:pt x="0" y="101"/>
                    <a:pt x="0" y="101"/>
                  </a:cubicBezTo>
                  <a:cubicBezTo>
                    <a:pt x="0" y="101"/>
                    <a:pt x="0" y="112"/>
                    <a:pt x="4" y="112"/>
                  </a:cubicBezTo>
                  <a:cubicBezTo>
                    <a:pt x="6" y="112"/>
                    <a:pt x="47" y="80"/>
                    <a:pt x="47" y="156"/>
                  </a:cubicBezTo>
                  <a:cubicBezTo>
                    <a:pt x="47" y="232"/>
                    <a:pt x="6" y="201"/>
                    <a:pt x="4" y="201"/>
                  </a:cubicBezTo>
                  <a:cubicBezTo>
                    <a:pt x="0" y="201"/>
                    <a:pt x="0" y="217"/>
                    <a:pt x="0" y="217"/>
                  </a:cubicBezTo>
                  <a:cubicBezTo>
                    <a:pt x="0" y="268"/>
                    <a:pt x="0" y="268"/>
                    <a:pt x="0" y="268"/>
                  </a:cubicBezTo>
                  <a:cubicBezTo>
                    <a:pt x="74" y="268"/>
                    <a:pt x="74" y="268"/>
                    <a:pt x="74" y="268"/>
                  </a:cubicBezTo>
                  <a:cubicBezTo>
                    <a:pt x="74" y="268"/>
                    <a:pt x="85" y="268"/>
                    <a:pt x="85" y="274"/>
                  </a:cubicBezTo>
                  <a:cubicBezTo>
                    <a:pt x="85" y="284"/>
                    <a:pt x="47" y="314"/>
                    <a:pt x="112" y="314"/>
                  </a:cubicBezTo>
                  <a:cubicBezTo>
                    <a:pt x="177" y="314"/>
                    <a:pt x="138" y="284"/>
                    <a:pt x="138" y="274"/>
                  </a:cubicBezTo>
                  <a:close/>
                </a:path>
              </a:pathLst>
            </a:custGeom>
            <a:solidFill>
              <a:srgbClr val="B0C3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latin typeface="Gill Sans" panose="020B0702020104020203" pitchFamily="34" charset="0"/>
                <a:cs typeface="Open Sans" panose="020B0606030504020204" pitchFamily="34" charset="0"/>
              </a:endParaRPr>
            </a:p>
          </p:txBody>
        </p:sp>
        <p:sp>
          <p:nvSpPr>
            <p:cNvPr id="23" name="Rectangle 20"/>
            <p:cNvSpPr>
              <a:spLocks noChangeArrowheads="1"/>
            </p:cNvSpPr>
            <p:nvPr userDrawn="1"/>
          </p:nvSpPr>
          <p:spPr bwMode="auto">
            <a:xfrm>
              <a:off x="5245101" y="1312863"/>
              <a:ext cx="19099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marL="457200" eaLnBrk="0" hangingPunct="0">
                <a:defRPr>
                  <a:solidFill>
                    <a:schemeClr val="tx1"/>
                  </a:solidFill>
                  <a:latin typeface="Arial" panose="020B0604020202020204" pitchFamily="34" charset="0"/>
                </a:defRPr>
              </a:lvl2pPr>
              <a:lvl3pPr marL="914400" eaLnBrk="0" hangingPunct="0">
                <a:defRPr>
                  <a:solidFill>
                    <a:schemeClr val="tx1"/>
                  </a:solidFill>
                  <a:latin typeface="Arial" panose="020B0604020202020204" pitchFamily="34" charset="0"/>
                </a:defRPr>
              </a:lvl3pPr>
              <a:lvl4pPr marL="1371600" eaLnBrk="0" hangingPunct="0">
                <a:defRPr>
                  <a:solidFill>
                    <a:schemeClr val="tx1"/>
                  </a:solidFill>
                  <a:latin typeface="Arial" panose="020B0604020202020204" pitchFamily="34" charset="0"/>
                </a:defRPr>
              </a:lvl4pPr>
              <a:lvl5pPr marL="1828800" eaLnBrk="0" hangingPunct="0">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3657600" rtl="0" eaLnBrk="0" fontAlgn="base" latinLnBrk="0" hangingPunct="0">
                <a:lnSpc>
                  <a:spcPct val="100000"/>
                </a:lnSpc>
                <a:spcBef>
                  <a:spcPct val="0"/>
                </a:spcBef>
                <a:spcAft>
                  <a:spcPct val="0"/>
                </a:spcAft>
                <a:buClrTx/>
                <a:buSzTx/>
                <a:buFontTx/>
                <a:buNone/>
                <a:tabLst/>
              </a:pPr>
              <a:r>
                <a:rPr kumimoji="0" lang="en-US" altLang="en-US" sz="8800" b="1" i="0" u="none" strike="noStrike" cap="none" normalizeH="0" baseline="0" dirty="0">
                  <a:ln>
                    <a:noFill/>
                  </a:ln>
                  <a:solidFill>
                    <a:srgbClr val="FFFFFF"/>
                  </a:solidFill>
                  <a:effectLst/>
                  <a:latin typeface="Gill Sans" panose="020B0702020104020203" pitchFamily="34" charset="0"/>
                  <a:cs typeface="Open Sans" panose="020B0606030504020204" pitchFamily="34" charset="0"/>
                </a:rPr>
                <a:t>6</a:t>
              </a:r>
              <a:endParaRPr kumimoji="0" lang="en-US" altLang="en-US" sz="7200" b="0" i="0" u="none" strike="noStrike" cap="none" normalizeH="0" baseline="0" dirty="0">
                <a:ln>
                  <a:noFill/>
                </a:ln>
                <a:solidFill>
                  <a:schemeClr val="tx1"/>
                </a:solidFill>
                <a:effectLst/>
                <a:latin typeface="Gill Sans" panose="020B0702020104020203" pitchFamily="34" charset="0"/>
                <a:cs typeface="Open Sans" panose="020B0606030504020204" pitchFamily="34" charset="0"/>
              </a:endParaRPr>
            </a:p>
          </p:txBody>
        </p:sp>
      </p:grpSp>
      <p:grpSp>
        <p:nvGrpSpPr>
          <p:cNvPr id="34" name="Group 33"/>
          <p:cNvGrpSpPr/>
          <p:nvPr userDrawn="1"/>
        </p:nvGrpSpPr>
        <p:grpSpPr>
          <a:xfrm>
            <a:off x="29877346" y="7340606"/>
            <a:ext cx="3498852" cy="2489200"/>
            <a:chOff x="4876801" y="1835151"/>
            <a:chExt cx="874713" cy="622300"/>
          </a:xfrm>
        </p:grpSpPr>
        <p:sp>
          <p:nvSpPr>
            <p:cNvPr id="20" name="Freeform 17"/>
            <p:cNvSpPr>
              <a:spLocks/>
            </p:cNvSpPr>
            <p:nvPr userDrawn="1"/>
          </p:nvSpPr>
          <p:spPr bwMode="auto">
            <a:xfrm>
              <a:off x="4876801" y="1835151"/>
              <a:ext cx="874713" cy="622300"/>
            </a:xfrm>
            <a:custGeom>
              <a:avLst/>
              <a:gdLst>
                <a:gd name="T0" fmla="*/ 40 w 314"/>
                <a:gd name="T1" fmla="*/ 138 h 223"/>
                <a:gd name="T2" fmla="*/ 47 w 314"/>
                <a:gd name="T3" fmla="*/ 149 h 223"/>
                <a:gd name="T4" fmla="*/ 47 w 314"/>
                <a:gd name="T5" fmla="*/ 223 h 223"/>
                <a:gd name="T6" fmla="*/ 103 w 314"/>
                <a:gd name="T7" fmla="*/ 223 h 223"/>
                <a:gd name="T8" fmla="*/ 114 w 314"/>
                <a:gd name="T9" fmla="*/ 219 h 223"/>
                <a:gd name="T10" fmla="*/ 158 w 314"/>
                <a:gd name="T11" fmla="*/ 176 h 223"/>
                <a:gd name="T12" fmla="*/ 201 w 314"/>
                <a:gd name="T13" fmla="*/ 219 h 223"/>
                <a:gd name="T14" fmla="*/ 212 w 314"/>
                <a:gd name="T15" fmla="*/ 223 h 223"/>
                <a:gd name="T16" fmla="*/ 270 w 314"/>
                <a:gd name="T17" fmla="*/ 223 h 223"/>
                <a:gd name="T18" fmla="*/ 270 w 314"/>
                <a:gd name="T19" fmla="*/ 150 h 223"/>
                <a:gd name="T20" fmla="*/ 276 w 314"/>
                <a:gd name="T21" fmla="*/ 139 h 223"/>
                <a:gd name="T22" fmla="*/ 314 w 314"/>
                <a:gd name="T23" fmla="*/ 112 h 223"/>
                <a:gd name="T24" fmla="*/ 276 w 314"/>
                <a:gd name="T25" fmla="*/ 85 h 223"/>
                <a:gd name="T26" fmla="*/ 270 w 314"/>
                <a:gd name="T27" fmla="*/ 74 h 223"/>
                <a:gd name="T28" fmla="*/ 270 w 314"/>
                <a:gd name="T29" fmla="*/ 0 h 223"/>
                <a:gd name="T30" fmla="*/ 213 w 314"/>
                <a:gd name="T31" fmla="*/ 0 h 223"/>
                <a:gd name="T32" fmla="*/ 202 w 314"/>
                <a:gd name="T33" fmla="*/ 4 h 223"/>
                <a:gd name="T34" fmla="*/ 158 w 314"/>
                <a:gd name="T35" fmla="*/ 47 h 223"/>
                <a:gd name="T36" fmla="*/ 113 w 314"/>
                <a:gd name="T37" fmla="*/ 4 h 223"/>
                <a:gd name="T38" fmla="*/ 97 w 314"/>
                <a:gd name="T39" fmla="*/ 0 h 223"/>
                <a:gd name="T40" fmla="*/ 47 w 314"/>
                <a:gd name="T41" fmla="*/ 0 h 223"/>
                <a:gd name="T42" fmla="*/ 47 w 314"/>
                <a:gd name="T43" fmla="*/ 74 h 223"/>
                <a:gd name="T44" fmla="*/ 40 w 314"/>
                <a:gd name="T45" fmla="*/ 85 h 223"/>
                <a:gd name="T46" fmla="*/ 0 w 314"/>
                <a:gd name="T47" fmla="*/ 112 h 223"/>
                <a:gd name="T48" fmla="*/ 40 w 314"/>
                <a:gd name="T49" fmla="*/ 138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14" h="223">
                  <a:moveTo>
                    <a:pt x="40" y="138"/>
                  </a:moveTo>
                  <a:cubicBezTo>
                    <a:pt x="46" y="138"/>
                    <a:pt x="47" y="149"/>
                    <a:pt x="47" y="149"/>
                  </a:cubicBezTo>
                  <a:cubicBezTo>
                    <a:pt x="47" y="223"/>
                    <a:pt x="47" y="223"/>
                    <a:pt x="47" y="223"/>
                  </a:cubicBezTo>
                  <a:cubicBezTo>
                    <a:pt x="103" y="223"/>
                    <a:pt x="103" y="223"/>
                    <a:pt x="103" y="223"/>
                  </a:cubicBezTo>
                  <a:cubicBezTo>
                    <a:pt x="103" y="223"/>
                    <a:pt x="114" y="223"/>
                    <a:pt x="114" y="219"/>
                  </a:cubicBezTo>
                  <a:cubicBezTo>
                    <a:pt x="114" y="216"/>
                    <a:pt x="87" y="176"/>
                    <a:pt x="158" y="176"/>
                  </a:cubicBezTo>
                  <a:cubicBezTo>
                    <a:pt x="219" y="176"/>
                    <a:pt x="201" y="203"/>
                    <a:pt x="201" y="219"/>
                  </a:cubicBezTo>
                  <a:cubicBezTo>
                    <a:pt x="201" y="223"/>
                    <a:pt x="212" y="223"/>
                    <a:pt x="212" y="223"/>
                  </a:cubicBezTo>
                  <a:cubicBezTo>
                    <a:pt x="270" y="223"/>
                    <a:pt x="270" y="223"/>
                    <a:pt x="270" y="223"/>
                  </a:cubicBezTo>
                  <a:cubicBezTo>
                    <a:pt x="270" y="150"/>
                    <a:pt x="270" y="150"/>
                    <a:pt x="270" y="150"/>
                  </a:cubicBezTo>
                  <a:cubicBezTo>
                    <a:pt x="270" y="150"/>
                    <a:pt x="272" y="139"/>
                    <a:pt x="276" y="139"/>
                  </a:cubicBezTo>
                  <a:cubicBezTo>
                    <a:pt x="283" y="139"/>
                    <a:pt x="314" y="177"/>
                    <a:pt x="314" y="112"/>
                  </a:cubicBezTo>
                  <a:cubicBezTo>
                    <a:pt x="314" y="47"/>
                    <a:pt x="284" y="85"/>
                    <a:pt x="276" y="85"/>
                  </a:cubicBezTo>
                  <a:cubicBezTo>
                    <a:pt x="272" y="85"/>
                    <a:pt x="270" y="74"/>
                    <a:pt x="270" y="74"/>
                  </a:cubicBezTo>
                  <a:cubicBezTo>
                    <a:pt x="270" y="0"/>
                    <a:pt x="270" y="0"/>
                    <a:pt x="270" y="0"/>
                  </a:cubicBezTo>
                  <a:cubicBezTo>
                    <a:pt x="213" y="0"/>
                    <a:pt x="213" y="0"/>
                    <a:pt x="213" y="0"/>
                  </a:cubicBezTo>
                  <a:cubicBezTo>
                    <a:pt x="213" y="0"/>
                    <a:pt x="202" y="0"/>
                    <a:pt x="202" y="4"/>
                  </a:cubicBezTo>
                  <a:cubicBezTo>
                    <a:pt x="202" y="6"/>
                    <a:pt x="234" y="47"/>
                    <a:pt x="158" y="47"/>
                  </a:cubicBezTo>
                  <a:cubicBezTo>
                    <a:pt x="82" y="47"/>
                    <a:pt x="113" y="6"/>
                    <a:pt x="113" y="4"/>
                  </a:cubicBezTo>
                  <a:cubicBezTo>
                    <a:pt x="113" y="0"/>
                    <a:pt x="97" y="0"/>
                    <a:pt x="97" y="0"/>
                  </a:cubicBezTo>
                  <a:cubicBezTo>
                    <a:pt x="47" y="0"/>
                    <a:pt x="47" y="0"/>
                    <a:pt x="47" y="0"/>
                  </a:cubicBezTo>
                  <a:cubicBezTo>
                    <a:pt x="47" y="74"/>
                    <a:pt x="47" y="74"/>
                    <a:pt x="47" y="74"/>
                  </a:cubicBezTo>
                  <a:cubicBezTo>
                    <a:pt x="47" y="74"/>
                    <a:pt x="46" y="85"/>
                    <a:pt x="40" y="85"/>
                  </a:cubicBezTo>
                  <a:cubicBezTo>
                    <a:pt x="30" y="85"/>
                    <a:pt x="0" y="47"/>
                    <a:pt x="0" y="112"/>
                  </a:cubicBezTo>
                  <a:cubicBezTo>
                    <a:pt x="0" y="177"/>
                    <a:pt x="30" y="138"/>
                    <a:pt x="40" y="138"/>
                  </a:cubicBezTo>
                  <a:close/>
                </a:path>
              </a:pathLst>
            </a:custGeom>
            <a:solidFill>
              <a:srgbClr val="16A9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latin typeface="Gill Sans" panose="020B0702020104020203" pitchFamily="34" charset="0"/>
                <a:cs typeface="Open Sans" panose="020B0606030504020204" pitchFamily="34" charset="0"/>
              </a:endParaRPr>
            </a:p>
          </p:txBody>
        </p:sp>
        <p:sp>
          <p:nvSpPr>
            <p:cNvPr id="24" name="Rectangle 21"/>
            <p:cNvSpPr>
              <a:spLocks noChangeArrowheads="1"/>
            </p:cNvSpPr>
            <p:nvPr userDrawn="1"/>
          </p:nvSpPr>
          <p:spPr bwMode="auto">
            <a:xfrm>
              <a:off x="5245101" y="1966913"/>
              <a:ext cx="19099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marL="457200" eaLnBrk="0" hangingPunct="0">
                <a:defRPr>
                  <a:solidFill>
                    <a:schemeClr val="tx1"/>
                  </a:solidFill>
                  <a:latin typeface="Arial" panose="020B0604020202020204" pitchFamily="34" charset="0"/>
                </a:defRPr>
              </a:lvl2pPr>
              <a:lvl3pPr marL="914400" eaLnBrk="0" hangingPunct="0">
                <a:defRPr>
                  <a:solidFill>
                    <a:schemeClr val="tx1"/>
                  </a:solidFill>
                  <a:latin typeface="Arial" panose="020B0604020202020204" pitchFamily="34" charset="0"/>
                </a:defRPr>
              </a:lvl3pPr>
              <a:lvl4pPr marL="1371600" eaLnBrk="0" hangingPunct="0">
                <a:defRPr>
                  <a:solidFill>
                    <a:schemeClr val="tx1"/>
                  </a:solidFill>
                  <a:latin typeface="Arial" panose="020B0604020202020204" pitchFamily="34" charset="0"/>
                </a:defRPr>
              </a:lvl4pPr>
              <a:lvl5pPr marL="1828800" eaLnBrk="0" hangingPunct="0">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3657600" rtl="0" eaLnBrk="0" fontAlgn="base" latinLnBrk="0" hangingPunct="0">
                <a:lnSpc>
                  <a:spcPct val="100000"/>
                </a:lnSpc>
                <a:spcBef>
                  <a:spcPct val="0"/>
                </a:spcBef>
                <a:spcAft>
                  <a:spcPct val="0"/>
                </a:spcAft>
                <a:buClrTx/>
                <a:buSzTx/>
                <a:buFontTx/>
                <a:buNone/>
                <a:tabLst/>
              </a:pPr>
              <a:r>
                <a:rPr kumimoji="0" lang="en-US" altLang="en-US" sz="8800" b="1" i="0" u="none" strike="noStrike" cap="none" normalizeH="0" baseline="0" dirty="0">
                  <a:ln>
                    <a:noFill/>
                  </a:ln>
                  <a:solidFill>
                    <a:srgbClr val="FFFFFF"/>
                  </a:solidFill>
                  <a:effectLst/>
                  <a:latin typeface="Gill Sans" panose="020B0702020104020203" pitchFamily="34" charset="0"/>
                  <a:cs typeface="Open Sans" panose="020B0606030504020204" pitchFamily="34" charset="0"/>
                </a:rPr>
                <a:t>7</a:t>
              </a:r>
              <a:endParaRPr kumimoji="0" lang="en-US" altLang="en-US" sz="7200" b="0" i="0" u="none" strike="noStrike" cap="none" normalizeH="0" baseline="0" dirty="0">
                <a:ln>
                  <a:noFill/>
                </a:ln>
                <a:solidFill>
                  <a:schemeClr val="tx1"/>
                </a:solidFill>
                <a:effectLst/>
                <a:latin typeface="Gill Sans" panose="020B0702020104020203" pitchFamily="34" charset="0"/>
                <a:cs typeface="Open Sans" panose="020B0606030504020204" pitchFamily="34" charset="0"/>
              </a:endParaRPr>
            </a:p>
          </p:txBody>
        </p:sp>
      </p:grpSp>
      <p:grpSp>
        <p:nvGrpSpPr>
          <p:cNvPr id="35" name="Group 34"/>
          <p:cNvGrpSpPr/>
          <p:nvPr userDrawn="1"/>
        </p:nvGrpSpPr>
        <p:grpSpPr>
          <a:xfrm>
            <a:off x="30385344" y="9442454"/>
            <a:ext cx="2489200" cy="3505200"/>
            <a:chOff x="5003801" y="2360613"/>
            <a:chExt cx="622300" cy="876300"/>
          </a:xfrm>
        </p:grpSpPr>
        <p:sp>
          <p:nvSpPr>
            <p:cNvPr id="22" name="Freeform 19"/>
            <p:cNvSpPr>
              <a:spLocks/>
            </p:cNvSpPr>
            <p:nvPr userDrawn="1"/>
          </p:nvSpPr>
          <p:spPr bwMode="auto">
            <a:xfrm>
              <a:off x="5003801" y="2360613"/>
              <a:ext cx="622300" cy="876300"/>
            </a:xfrm>
            <a:custGeom>
              <a:avLst/>
              <a:gdLst>
                <a:gd name="T0" fmla="*/ 138 w 223"/>
                <a:gd name="T1" fmla="*/ 274 h 314"/>
                <a:gd name="T2" fmla="*/ 149 w 223"/>
                <a:gd name="T3" fmla="*/ 268 h 314"/>
                <a:gd name="T4" fmla="*/ 223 w 223"/>
                <a:gd name="T5" fmla="*/ 268 h 314"/>
                <a:gd name="T6" fmla="*/ 223 w 223"/>
                <a:gd name="T7" fmla="*/ 212 h 314"/>
                <a:gd name="T8" fmla="*/ 219 w 223"/>
                <a:gd name="T9" fmla="*/ 200 h 314"/>
                <a:gd name="T10" fmla="*/ 176 w 223"/>
                <a:gd name="T11" fmla="*/ 156 h 314"/>
                <a:gd name="T12" fmla="*/ 219 w 223"/>
                <a:gd name="T13" fmla="*/ 113 h 314"/>
                <a:gd name="T14" fmla="*/ 223 w 223"/>
                <a:gd name="T15" fmla="*/ 102 h 314"/>
                <a:gd name="T16" fmla="*/ 223 w 223"/>
                <a:gd name="T17" fmla="*/ 45 h 314"/>
                <a:gd name="T18" fmla="*/ 150 w 223"/>
                <a:gd name="T19" fmla="*/ 45 h 314"/>
                <a:gd name="T20" fmla="*/ 139 w 223"/>
                <a:gd name="T21" fmla="*/ 38 h 314"/>
                <a:gd name="T22" fmla="*/ 112 w 223"/>
                <a:gd name="T23" fmla="*/ 0 h 314"/>
                <a:gd name="T24" fmla="*/ 83 w 223"/>
                <a:gd name="T25" fmla="*/ 38 h 314"/>
                <a:gd name="T26" fmla="*/ 74 w 223"/>
                <a:gd name="T27" fmla="*/ 45 h 314"/>
                <a:gd name="T28" fmla="*/ 0 w 223"/>
                <a:gd name="T29" fmla="*/ 45 h 314"/>
                <a:gd name="T30" fmla="*/ 0 w 223"/>
                <a:gd name="T31" fmla="*/ 101 h 314"/>
                <a:gd name="T32" fmla="*/ 4 w 223"/>
                <a:gd name="T33" fmla="*/ 113 h 314"/>
                <a:gd name="T34" fmla="*/ 47 w 223"/>
                <a:gd name="T35" fmla="*/ 156 h 314"/>
                <a:gd name="T36" fmla="*/ 4 w 223"/>
                <a:gd name="T37" fmla="*/ 201 h 314"/>
                <a:gd name="T38" fmla="*/ 0 w 223"/>
                <a:gd name="T39" fmla="*/ 217 h 314"/>
                <a:gd name="T40" fmla="*/ 0 w 223"/>
                <a:gd name="T41" fmla="*/ 268 h 314"/>
                <a:gd name="T42" fmla="*/ 74 w 223"/>
                <a:gd name="T43" fmla="*/ 268 h 314"/>
                <a:gd name="T44" fmla="*/ 85 w 223"/>
                <a:gd name="T45" fmla="*/ 274 h 314"/>
                <a:gd name="T46" fmla="*/ 112 w 223"/>
                <a:gd name="T47" fmla="*/ 314 h 314"/>
                <a:gd name="T48" fmla="*/ 138 w 223"/>
                <a:gd name="T49" fmla="*/ 274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3" h="314">
                  <a:moveTo>
                    <a:pt x="138" y="274"/>
                  </a:moveTo>
                  <a:cubicBezTo>
                    <a:pt x="138" y="269"/>
                    <a:pt x="149" y="268"/>
                    <a:pt x="149" y="268"/>
                  </a:cubicBezTo>
                  <a:cubicBezTo>
                    <a:pt x="223" y="268"/>
                    <a:pt x="223" y="268"/>
                    <a:pt x="223" y="268"/>
                  </a:cubicBezTo>
                  <a:cubicBezTo>
                    <a:pt x="223" y="212"/>
                    <a:pt x="223" y="212"/>
                    <a:pt x="223" y="212"/>
                  </a:cubicBezTo>
                  <a:cubicBezTo>
                    <a:pt x="223" y="212"/>
                    <a:pt x="223" y="200"/>
                    <a:pt x="219" y="200"/>
                  </a:cubicBezTo>
                  <a:cubicBezTo>
                    <a:pt x="216" y="200"/>
                    <a:pt x="176" y="228"/>
                    <a:pt x="176" y="156"/>
                  </a:cubicBezTo>
                  <a:cubicBezTo>
                    <a:pt x="176" y="85"/>
                    <a:pt x="217" y="113"/>
                    <a:pt x="219" y="113"/>
                  </a:cubicBezTo>
                  <a:cubicBezTo>
                    <a:pt x="223" y="113"/>
                    <a:pt x="223" y="102"/>
                    <a:pt x="223" y="102"/>
                  </a:cubicBezTo>
                  <a:cubicBezTo>
                    <a:pt x="223" y="45"/>
                    <a:pt x="223" y="45"/>
                    <a:pt x="223" y="45"/>
                  </a:cubicBezTo>
                  <a:cubicBezTo>
                    <a:pt x="150" y="45"/>
                    <a:pt x="150" y="45"/>
                    <a:pt x="150" y="45"/>
                  </a:cubicBezTo>
                  <a:cubicBezTo>
                    <a:pt x="150" y="45"/>
                    <a:pt x="139" y="43"/>
                    <a:pt x="139" y="38"/>
                  </a:cubicBezTo>
                  <a:cubicBezTo>
                    <a:pt x="139" y="31"/>
                    <a:pt x="177" y="0"/>
                    <a:pt x="112" y="0"/>
                  </a:cubicBezTo>
                  <a:cubicBezTo>
                    <a:pt x="47" y="0"/>
                    <a:pt x="83" y="30"/>
                    <a:pt x="83" y="38"/>
                  </a:cubicBezTo>
                  <a:cubicBezTo>
                    <a:pt x="83" y="42"/>
                    <a:pt x="75" y="45"/>
                    <a:pt x="74" y="45"/>
                  </a:cubicBezTo>
                  <a:cubicBezTo>
                    <a:pt x="0" y="45"/>
                    <a:pt x="0" y="45"/>
                    <a:pt x="0" y="45"/>
                  </a:cubicBezTo>
                  <a:cubicBezTo>
                    <a:pt x="0" y="101"/>
                    <a:pt x="0" y="101"/>
                    <a:pt x="0" y="101"/>
                  </a:cubicBezTo>
                  <a:cubicBezTo>
                    <a:pt x="0" y="101"/>
                    <a:pt x="0" y="113"/>
                    <a:pt x="4" y="113"/>
                  </a:cubicBezTo>
                  <a:cubicBezTo>
                    <a:pt x="6" y="113"/>
                    <a:pt x="47" y="80"/>
                    <a:pt x="47" y="156"/>
                  </a:cubicBezTo>
                  <a:cubicBezTo>
                    <a:pt x="47" y="233"/>
                    <a:pt x="6" y="201"/>
                    <a:pt x="4" y="201"/>
                  </a:cubicBezTo>
                  <a:cubicBezTo>
                    <a:pt x="0" y="201"/>
                    <a:pt x="0" y="217"/>
                    <a:pt x="0" y="217"/>
                  </a:cubicBezTo>
                  <a:cubicBezTo>
                    <a:pt x="0" y="268"/>
                    <a:pt x="0" y="268"/>
                    <a:pt x="0" y="268"/>
                  </a:cubicBezTo>
                  <a:cubicBezTo>
                    <a:pt x="74" y="268"/>
                    <a:pt x="74" y="268"/>
                    <a:pt x="74" y="268"/>
                  </a:cubicBezTo>
                  <a:cubicBezTo>
                    <a:pt x="74" y="268"/>
                    <a:pt x="85" y="268"/>
                    <a:pt x="85" y="274"/>
                  </a:cubicBezTo>
                  <a:cubicBezTo>
                    <a:pt x="85" y="285"/>
                    <a:pt x="47" y="314"/>
                    <a:pt x="112" y="314"/>
                  </a:cubicBezTo>
                  <a:cubicBezTo>
                    <a:pt x="177" y="314"/>
                    <a:pt x="138" y="285"/>
                    <a:pt x="138" y="274"/>
                  </a:cubicBezTo>
                  <a:close/>
                </a:path>
              </a:pathLst>
            </a:custGeom>
            <a:solidFill>
              <a:srgbClr val="9CBA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latin typeface="Gill Sans" panose="020B0702020104020203" pitchFamily="34" charset="0"/>
                <a:cs typeface="Open Sans" panose="020B0606030504020204" pitchFamily="34" charset="0"/>
              </a:endParaRPr>
            </a:p>
          </p:txBody>
        </p:sp>
        <p:sp>
          <p:nvSpPr>
            <p:cNvPr id="25" name="Rectangle 22"/>
            <p:cNvSpPr>
              <a:spLocks noChangeArrowheads="1"/>
            </p:cNvSpPr>
            <p:nvPr userDrawn="1"/>
          </p:nvSpPr>
          <p:spPr bwMode="auto">
            <a:xfrm>
              <a:off x="5245101" y="2603501"/>
              <a:ext cx="19099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marL="457200" eaLnBrk="0" hangingPunct="0">
                <a:defRPr>
                  <a:solidFill>
                    <a:schemeClr val="tx1"/>
                  </a:solidFill>
                  <a:latin typeface="Arial" panose="020B0604020202020204" pitchFamily="34" charset="0"/>
                </a:defRPr>
              </a:lvl2pPr>
              <a:lvl3pPr marL="914400" eaLnBrk="0" hangingPunct="0">
                <a:defRPr>
                  <a:solidFill>
                    <a:schemeClr val="tx1"/>
                  </a:solidFill>
                  <a:latin typeface="Arial" panose="020B0604020202020204" pitchFamily="34" charset="0"/>
                </a:defRPr>
              </a:lvl3pPr>
              <a:lvl4pPr marL="1371600" eaLnBrk="0" hangingPunct="0">
                <a:defRPr>
                  <a:solidFill>
                    <a:schemeClr val="tx1"/>
                  </a:solidFill>
                  <a:latin typeface="Arial" panose="020B0604020202020204" pitchFamily="34" charset="0"/>
                </a:defRPr>
              </a:lvl4pPr>
              <a:lvl5pPr marL="1828800" eaLnBrk="0" hangingPunct="0">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3657600" rtl="0" eaLnBrk="0" fontAlgn="base" latinLnBrk="0" hangingPunct="0">
                <a:lnSpc>
                  <a:spcPct val="100000"/>
                </a:lnSpc>
                <a:spcBef>
                  <a:spcPct val="0"/>
                </a:spcBef>
                <a:spcAft>
                  <a:spcPct val="0"/>
                </a:spcAft>
                <a:buClrTx/>
                <a:buSzTx/>
                <a:buFontTx/>
                <a:buNone/>
                <a:tabLst/>
              </a:pPr>
              <a:r>
                <a:rPr kumimoji="0" lang="en-US" altLang="en-US" sz="8800" b="1" i="0" u="none" strike="noStrike" cap="none" normalizeH="0" baseline="0" dirty="0">
                  <a:ln>
                    <a:noFill/>
                  </a:ln>
                  <a:solidFill>
                    <a:srgbClr val="FFFFFF"/>
                  </a:solidFill>
                  <a:effectLst/>
                  <a:latin typeface="Gill Sans" panose="020B0702020104020203" pitchFamily="34" charset="0"/>
                  <a:cs typeface="Open Sans" panose="020B0606030504020204" pitchFamily="34" charset="0"/>
                </a:rPr>
                <a:t>8</a:t>
              </a:r>
              <a:endParaRPr kumimoji="0" lang="en-US" altLang="en-US" sz="7200" b="0" i="0" u="none" strike="noStrike" cap="none" normalizeH="0" baseline="0" dirty="0">
                <a:ln>
                  <a:noFill/>
                </a:ln>
                <a:solidFill>
                  <a:schemeClr val="tx1"/>
                </a:solidFill>
                <a:effectLst/>
                <a:latin typeface="Gill Sans" panose="020B0702020104020203" pitchFamily="34" charset="0"/>
                <a:cs typeface="Open Sans" panose="020B0606030504020204" pitchFamily="34" charset="0"/>
              </a:endParaRPr>
            </a:p>
          </p:txBody>
        </p:sp>
      </p:grpSp>
      <p:grpSp>
        <p:nvGrpSpPr>
          <p:cNvPr id="36" name="Group 35"/>
          <p:cNvGrpSpPr/>
          <p:nvPr userDrawn="1"/>
        </p:nvGrpSpPr>
        <p:grpSpPr>
          <a:xfrm>
            <a:off x="29877346" y="12490454"/>
            <a:ext cx="3498852" cy="2501900"/>
            <a:chOff x="4876801" y="3122613"/>
            <a:chExt cx="874713" cy="625475"/>
          </a:xfrm>
        </p:grpSpPr>
        <p:sp>
          <p:nvSpPr>
            <p:cNvPr id="21" name="Freeform 18"/>
            <p:cNvSpPr>
              <a:spLocks/>
            </p:cNvSpPr>
            <p:nvPr userDrawn="1"/>
          </p:nvSpPr>
          <p:spPr bwMode="auto">
            <a:xfrm>
              <a:off x="4876801" y="3122613"/>
              <a:ext cx="874713" cy="625475"/>
            </a:xfrm>
            <a:custGeom>
              <a:avLst/>
              <a:gdLst>
                <a:gd name="T0" fmla="*/ 40 w 314"/>
                <a:gd name="T1" fmla="*/ 139 h 224"/>
                <a:gd name="T2" fmla="*/ 47 w 314"/>
                <a:gd name="T3" fmla="*/ 150 h 224"/>
                <a:gd name="T4" fmla="*/ 47 w 314"/>
                <a:gd name="T5" fmla="*/ 224 h 224"/>
                <a:gd name="T6" fmla="*/ 103 w 314"/>
                <a:gd name="T7" fmla="*/ 224 h 224"/>
                <a:gd name="T8" fmla="*/ 114 w 314"/>
                <a:gd name="T9" fmla="*/ 219 h 224"/>
                <a:gd name="T10" fmla="*/ 158 w 314"/>
                <a:gd name="T11" fmla="*/ 176 h 224"/>
                <a:gd name="T12" fmla="*/ 201 w 314"/>
                <a:gd name="T13" fmla="*/ 219 h 224"/>
                <a:gd name="T14" fmla="*/ 212 w 314"/>
                <a:gd name="T15" fmla="*/ 224 h 224"/>
                <a:gd name="T16" fmla="*/ 270 w 314"/>
                <a:gd name="T17" fmla="*/ 224 h 224"/>
                <a:gd name="T18" fmla="*/ 270 w 314"/>
                <a:gd name="T19" fmla="*/ 151 h 224"/>
                <a:gd name="T20" fmla="*/ 276 w 314"/>
                <a:gd name="T21" fmla="*/ 140 h 224"/>
                <a:gd name="T22" fmla="*/ 314 w 314"/>
                <a:gd name="T23" fmla="*/ 112 h 224"/>
                <a:gd name="T24" fmla="*/ 276 w 314"/>
                <a:gd name="T25" fmla="*/ 85 h 224"/>
                <a:gd name="T26" fmla="*/ 270 w 314"/>
                <a:gd name="T27" fmla="*/ 74 h 224"/>
                <a:gd name="T28" fmla="*/ 270 w 314"/>
                <a:gd name="T29" fmla="*/ 1 h 224"/>
                <a:gd name="T30" fmla="*/ 213 w 314"/>
                <a:gd name="T31" fmla="*/ 1 h 224"/>
                <a:gd name="T32" fmla="*/ 202 w 314"/>
                <a:gd name="T33" fmla="*/ 4 h 224"/>
                <a:gd name="T34" fmla="*/ 158 w 314"/>
                <a:gd name="T35" fmla="*/ 48 h 224"/>
                <a:gd name="T36" fmla="*/ 113 w 314"/>
                <a:gd name="T37" fmla="*/ 4 h 224"/>
                <a:gd name="T38" fmla="*/ 97 w 314"/>
                <a:gd name="T39" fmla="*/ 1 h 224"/>
                <a:gd name="T40" fmla="*/ 47 w 314"/>
                <a:gd name="T41" fmla="*/ 1 h 224"/>
                <a:gd name="T42" fmla="*/ 47 w 314"/>
                <a:gd name="T43" fmla="*/ 74 h 224"/>
                <a:gd name="T44" fmla="*/ 40 w 314"/>
                <a:gd name="T45" fmla="*/ 85 h 224"/>
                <a:gd name="T46" fmla="*/ 0 w 314"/>
                <a:gd name="T47" fmla="*/ 112 h 224"/>
                <a:gd name="T48" fmla="*/ 40 w 314"/>
                <a:gd name="T49" fmla="*/ 139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14" h="224">
                  <a:moveTo>
                    <a:pt x="40" y="139"/>
                  </a:moveTo>
                  <a:cubicBezTo>
                    <a:pt x="46" y="139"/>
                    <a:pt x="47" y="150"/>
                    <a:pt x="47" y="150"/>
                  </a:cubicBezTo>
                  <a:cubicBezTo>
                    <a:pt x="47" y="224"/>
                    <a:pt x="47" y="224"/>
                    <a:pt x="47" y="224"/>
                  </a:cubicBezTo>
                  <a:cubicBezTo>
                    <a:pt x="103" y="224"/>
                    <a:pt x="103" y="224"/>
                    <a:pt x="103" y="224"/>
                  </a:cubicBezTo>
                  <a:cubicBezTo>
                    <a:pt x="103" y="224"/>
                    <a:pt x="114" y="224"/>
                    <a:pt x="114" y="219"/>
                  </a:cubicBezTo>
                  <a:cubicBezTo>
                    <a:pt x="114" y="217"/>
                    <a:pt x="87" y="176"/>
                    <a:pt x="158" y="176"/>
                  </a:cubicBezTo>
                  <a:cubicBezTo>
                    <a:pt x="219" y="176"/>
                    <a:pt x="201" y="203"/>
                    <a:pt x="201" y="219"/>
                  </a:cubicBezTo>
                  <a:cubicBezTo>
                    <a:pt x="201" y="224"/>
                    <a:pt x="212" y="224"/>
                    <a:pt x="212" y="224"/>
                  </a:cubicBezTo>
                  <a:cubicBezTo>
                    <a:pt x="270" y="224"/>
                    <a:pt x="270" y="224"/>
                    <a:pt x="270" y="224"/>
                  </a:cubicBezTo>
                  <a:cubicBezTo>
                    <a:pt x="270" y="151"/>
                    <a:pt x="270" y="151"/>
                    <a:pt x="270" y="151"/>
                  </a:cubicBezTo>
                  <a:cubicBezTo>
                    <a:pt x="270" y="150"/>
                    <a:pt x="272" y="140"/>
                    <a:pt x="276" y="140"/>
                  </a:cubicBezTo>
                  <a:cubicBezTo>
                    <a:pt x="283" y="140"/>
                    <a:pt x="314" y="177"/>
                    <a:pt x="314" y="112"/>
                  </a:cubicBezTo>
                  <a:cubicBezTo>
                    <a:pt x="314" y="47"/>
                    <a:pt x="284" y="85"/>
                    <a:pt x="276" y="85"/>
                  </a:cubicBezTo>
                  <a:cubicBezTo>
                    <a:pt x="272" y="85"/>
                    <a:pt x="270" y="75"/>
                    <a:pt x="270" y="74"/>
                  </a:cubicBezTo>
                  <a:cubicBezTo>
                    <a:pt x="270" y="1"/>
                    <a:pt x="270" y="1"/>
                    <a:pt x="270" y="1"/>
                  </a:cubicBezTo>
                  <a:cubicBezTo>
                    <a:pt x="213" y="1"/>
                    <a:pt x="213" y="1"/>
                    <a:pt x="213" y="1"/>
                  </a:cubicBezTo>
                  <a:cubicBezTo>
                    <a:pt x="213" y="1"/>
                    <a:pt x="202" y="0"/>
                    <a:pt x="202" y="4"/>
                  </a:cubicBezTo>
                  <a:cubicBezTo>
                    <a:pt x="202" y="6"/>
                    <a:pt x="234" y="48"/>
                    <a:pt x="158" y="48"/>
                  </a:cubicBezTo>
                  <a:cubicBezTo>
                    <a:pt x="82" y="48"/>
                    <a:pt x="113" y="7"/>
                    <a:pt x="113" y="4"/>
                  </a:cubicBezTo>
                  <a:cubicBezTo>
                    <a:pt x="113" y="1"/>
                    <a:pt x="97" y="1"/>
                    <a:pt x="97" y="1"/>
                  </a:cubicBezTo>
                  <a:cubicBezTo>
                    <a:pt x="47" y="1"/>
                    <a:pt x="47" y="1"/>
                    <a:pt x="47" y="1"/>
                  </a:cubicBezTo>
                  <a:cubicBezTo>
                    <a:pt x="47" y="74"/>
                    <a:pt x="47" y="74"/>
                    <a:pt x="47" y="74"/>
                  </a:cubicBezTo>
                  <a:cubicBezTo>
                    <a:pt x="47" y="74"/>
                    <a:pt x="46" y="85"/>
                    <a:pt x="40" y="85"/>
                  </a:cubicBezTo>
                  <a:cubicBezTo>
                    <a:pt x="30" y="85"/>
                    <a:pt x="0" y="47"/>
                    <a:pt x="0" y="112"/>
                  </a:cubicBezTo>
                  <a:cubicBezTo>
                    <a:pt x="0" y="178"/>
                    <a:pt x="30" y="139"/>
                    <a:pt x="40" y="139"/>
                  </a:cubicBezTo>
                  <a:close/>
                </a:path>
              </a:pathLst>
            </a:custGeom>
            <a:solidFill>
              <a:srgbClr val="F29C1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latin typeface="Gill Sans" panose="020B0702020104020203" pitchFamily="34" charset="0"/>
                <a:cs typeface="Open Sans" panose="020B0606030504020204" pitchFamily="34" charset="0"/>
              </a:endParaRPr>
            </a:p>
          </p:txBody>
        </p:sp>
        <p:sp>
          <p:nvSpPr>
            <p:cNvPr id="26" name="Rectangle 23"/>
            <p:cNvSpPr>
              <a:spLocks noChangeArrowheads="1"/>
            </p:cNvSpPr>
            <p:nvPr userDrawn="1"/>
          </p:nvSpPr>
          <p:spPr bwMode="auto">
            <a:xfrm>
              <a:off x="5245101" y="3251201"/>
              <a:ext cx="19099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marL="457200" eaLnBrk="0" hangingPunct="0">
                <a:defRPr>
                  <a:solidFill>
                    <a:schemeClr val="tx1"/>
                  </a:solidFill>
                  <a:latin typeface="Arial" panose="020B0604020202020204" pitchFamily="34" charset="0"/>
                </a:defRPr>
              </a:lvl2pPr>
              <a:lvl3pPr marL="914400" eaLnBrk="0" hangingPunct="0">
                <a:defRPr>
                  <a:solidFill>
                    <a:schemeClr val="tx1"/>
                  </a:solidFill>
                  <a:latin typeface="Arial" panose="020B0604020202020204" pitchFamily="34" charset="0"/>
                </a:defRPr>
              </a:lvl3pPr>
              <a:lvl4pPr marL="1371600" eaLnBrk="0" hangingPunct="0">
                <a:defRPr>
                  <a:solidFill>
                    <a:schemeClr val="tx1"/>
                  </a:solidFill>
                  <a:latin typeface="Arial" panose="020B0604020202020204" pitchFamily="34" charset="0"/>
                </a:defRPr>
              </a:lvl4pPr>
              <a:lvl5pPr marL="1828800" eaLnBrk="0" hangingPunct="0">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3657600" rtl="0" eaLnBrk="0" fontAlgn="base" latinLnBrk="0" hangingPunct="0">
                <a:lnSpc>
                  <a:spcPct val="100000"/>
                </a:lnSpc>
                <a:spcBef>
                  <a:spcPct val="0"/>
                </a:spcBef>
                <a:spcAft>
                  <a:spcPct val="0"/>
                </a:spcAft>
                <a:buClrTx/>
                <a:buSzTx/>
                <a:buFontTx/>
                <a:buNone/>
                <a:tabLst/>
              </a:pPr>
              <a:r>
                <a:rPr kumimoji="0" lang="en-US" altLang="en-US" sz="8800" b="1" i="0" u="none" strike="noStrike" cap="none" normalizeH="0" baseline="0" dirty="0">
                  <a:ln>
                    <a:noFill/>
                  </a:ln>
                  <a:solidFill>
                    <a:srgbClr val="FFFFFF"/>
                  </a:solidFill>
                  <a:effectLst/>
                  <a:latin typeface="Gill Sans" panose="020B0702020104020203" pitchFamily="34" charset="0"/>
                  <a:cs typeface="Open Sans" panose="020B0606030504020204" pitchFamily="34" charset="0"/>
                </a:rPr>
                <a:t>9</a:t>
              </a:r>
              <a:endParaRPr kumimoji="0" lang="en-US" altLang="en-US" sz="7200" b="0" i="0" u="none" strike="noStrike" cap="none" normalizeH="0" baseline="0" dirty="0">
                <a:ln>
                  <a:noFill/>
                </a:ln>
                <a:solidFill>
                  <a:schemeClr val="tx1"/>
                </a:solidFill>
                <a:effectLst/>
                <a:latin typeface="Gill Sans" panose="020B0702020104020203" pitchFamily="34" charset="0"/>
                <a:cs typeface="Open Sans" panose="020B0606030504020204" pitchFamily="34" charset="0"/>
              </a:endParaRPr>
            </a:p>
          </p:txBody>
        </p:sp>
      </p:grpSp>
      <p:grpSp>
        <p:nvGrpSpPr>
          <p:cNvPr id="37" name="Group 36"/>
          <p:cNvGrpSpPr/>
          <p:nvPr userDrawn="1"/>
        </p:nvGrpSpPr>
        <p:grpSpPr>
          <a:xfrm>
            <a:off x="30385344" y="14547854"/>
            <a:ext cx="2489200" cy="3492500"/>
            <a:chOff x="5003801" y="3636963"/>
            <a:chExt cx="622300" cy="873125"/>
          </a:xfrm>
        </p:grpSpPr>
        <p:sp>
          <p:nvSpPr>
            <p:cNvPr id="19" name="Freeform 16"/>
            <p:cNvSpPr>
              <a:spLocks/>
            </p:cNvSpPr>
            <p:nvPr userDrawn="1"/>
          </p:nvSpPr>
          <p:spPr bwMode="auto">
            <a:xfrm>
              <a:off x="5003801" y="3636963"/>
              <a:ext cx="622300" cy="873125"/>
            </a:xfrm>
            <a:custGeom>
              <a:avLst/>
              <a:gdLst>
                <a:gd name="T0" fmla="*/ 138 w 223"/>
                <a:gd name="T1" fmla="*/ 274 h 313"/>
                <a:gd name="T2" fmla="*/ 149 w 223"/>
                <a:gd name="T3" fmla="*/ 267 h 313"/>
                <a:gd name="T4" fmla="*/ 223 w 223"/>
                <a:gd name="T5" fmla="*/ 267 h 313"/>
                <a:gd name="T6" fmla="*/ 223 w 223"/>
                <a:gd name="T7" fmla="*/ 211 h 313"/>
                <a:gd name="T8" fmla="*/ 219 w 223"/>
                <a:gd name="T9" fmla="*/ 200 h 313"/>
                <a:gd name="T10" fmla="*/ 176 w 223"/>
                <a:gd name="T11" fmla="*/ 156 h 313"/>
                <a:gd name="T12" fmla="*/ 219 w 223"/>
                <a:gd name="T13" fmla="*/ 113 h 313"/>
                <a:gd name="T14" fmla="*/ 223 w 223"/>
                <a:gd name="T15" fmla="*/ 102 h 313"/>
                <a:gd name="T16" fmla="*/ 223 w 223"/>
                <a:gd name="T17" fmla="*/ 44 h 313"/>
                <a:gd name="T18" fmla="*/ 150 w 223"/>
                <a:gd name="T19" fmla="*/ 44 h 313"/>
                <a:gd name="T20" fmla="*/ 139 w 223"/>
                <a:gd name="T21" fmla="*/ 38 h 313"/>
                <a:gd name="T22" fmla="*/ 112 w 223"/>
                <a:gd name="T23" fmla="*/ 0 h 313"/>
                <a:gd name="T24" fmla="*/ 83 w 223"/>
                <a:gd name="T25" fmla="*/ 38 h 313"/>
                <a:gd name="T26" fmla="*/ 74 w 223"/>
                <a:gd name="T27" fmla="*/ 44 h 313"/>
                <a:gd name="T28" fmla="*/ 0 w 223"/>
                <a:gd name="T29" fmla="*/ 44 h 313"/>
                <a:gd name="T30" fmla="*/ 0 w 223"/>
                <a:gd name="T31" fmla="*/ 101 h 313"/>
                <a:gd name="T32" fmla="*/ 4 w 223"/>
                <a:gd name="T33" fmla="*/ 112 h 313"/>
                <a:gd name="T34" fmla="*/ 47 w 223"/>
                <a:gd name="T35" fmla="*/ 156 h 313"/>
                <a:gd name="T36" fmla="*/ 4 w 223"/>
                <a:gd name="T37" fmla="*/ 201 h 313"/>
                <a:gd name="T38" fmla="*/ 0 w 223"/>
                <a:gd name="T39" fmla="*/ 217 h 313"/>
                <a:gd name="T40" fmla="*/ 0 w 223"/>
                <a:gd name="T41" fmla="*/ 267 h 313"/>
                <a:gd name="T42" fmla="*/ 74 w 223"/>
                <a:gd name="T43" fmla="*/ 267 h 313"/>
                <a:gd name="T44" fmla="*/ 85 w 223"/>
                <a:gd name="T45" fmla="*/ 274 h 313"/>
                <a:gd name="T46" fmla="*/ 112 w 223"/>
                <a:gd name="T47" fmla="*/ 313 h 313"/>
                <a:gd name="T48" fmla="*/ 138 w 223"/>
                <a:gd name="T49" fmla="*/ 274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3" h="313">
                  <a:moveTo>
                    <a:pt x="138" y="274"/>
                  </a:moveTo>
                  <a:cubicBezTo>
                    <a:pt x="138" y="268"/>
                    <a:pt x="149" y="267"/>
                    <a:pt x="149" y="267"/>
                  </a:cubicBezTo>
                  <a:cubicBezTo>
                    <a:pt x="223" y="267"/>
                    <a:pt x="223" y="267"/>
                    <a:pt x="223" y="267"/>
                  </a:cubicBezTo>
                  <a:cubicBezTo>
                    <a:pt x="223" y="211"/>
                    <a:pt x="223" y="211"/>
                    <a:pt x="223" y="211"/>
                  </a:cubicBezTo>
                  <a:cubicBezTo>
                    <a:pt x="223" y="211"/>
                    <a:pt x="223" y="200"/>
                    <a:pt x="219" y="200"/>
                  </a:cubicBezTo>
                  <a:cubicBezTo>
                    <a:pt x="216" y="200"/>
                    <a:pt x="176" y="227"/>
                    <a:pt x="176" y="156"/>
                  </a:cubicBezTo>
                  <a:cubicBezTo>
                    <a:pt x="176" y="84"/>
                    <a:pt x="217" y="113"/>
                    <a:pt x="219" y="113"/>
                  </a:cubicBezTo>
                  <a:cubicBezTo>
                    <a:pt x="223" y="113"/>
                    <a:pt x="223" y="102"/>
                    <a:pt x="223" y="102"/>
                  </a:cubicBezTo>
                  <a:cubicBezTo>
                    <a:pt x="223" y="44"/>
                    <a:pt x="223" y="44"/>
                    <a:pt x="223" y="44"/>
                  </a:cubicBezTo>
                  <a:cubicBezTo>
                    <a:pt x="150" y="44"/>
                    <a:pt x="150" y="44"/>
                    <a:pt x="150" y="44"/>
                  </a:cubicBezTo>
                  <a:cubicBezTo>
                    <a:pt x="150" y="44"/>
                    <a:pt x="139" y="42"/>
                    <a:pt x="139" y="38"/>
                  </a:cubicBezTo>
                  <a:cubicBezTo>
                    <a:pt x="139" y="31"/>
                    <a:pt x="177" y="0"/>
                    <a:pt x="112" y="0"/>
                  </a:cubicBezTo>
                  <a:cubicBezTo>
                    <a:pt x="47" y="0"/>
                    <a:pt x="83" y="30"/>
                    <a:pt x="83" y="38"/>
                  </a:cubicBezTo>
                  <a:cubicBezTo>
                    <a:pt x="83" y="42"/>
                    <a:pt x="75" y="44"/>
                    <a:pt x="74" y="44"/>
                  </a:cubicBezTo>
                  <a:cubicBezTo>
                    <a:pt x="0" y="44"/>
                    <a:pt x="0" y="44"/>
                    <a:pt x="0" y="44"/>
                  </a:cubicBezTo>
                  <a:cubicBezTo>
                    <a:pt x="0" y="101"/>
                    <a:pt x="0" y="101"/>
                    <a:pt x="0" y="101"/>
                  </a:cubicBezTo>
                  <a:cubicBezTo>
                    <a:pt x="0" y="101"/>
                    <a:pt x="0" y="112"/>
                    <a:pt x="4" y="112"/>
                  </a:cubicBezTo>
                  <a:cubicBezTo>
                    <a:pt x="6" y="112"/>
                    <a:pt x="47" y="80"/>
                    <a:pt x="47" y="156"/>
                  </a:cubicBezTo>
                  <a:cubicBezTo>
                    <a:pt x="47" y="232"/>
                    <a:pt x="6" y="201"/>
                    <a:pt x="4" y="201"/>
                  </a:cubicBezTo>
                  <a:cubicBezTo>
                    <a:pt x="0" y="201"/>
                    <a:pt x="0" y="217"/>
                    <a:pt x="0" y="217"/>
                  </a:cubicBezTo>
                  <a:cubicBezTo>
                    <a:pt x="0" y="267"/>
                    <a:pt x="0" y="267"/>
                    <a:pt x="0" y="267"/>
                  </a:cubicBezTo>
                  <a:cubicBezTo>
                    <a:pt x="74" y="267"/>
                    <a:pt x="74" y="267"/>
                    <a:pt x="74" y="267"/>
                  </a:cubicBezTo>
                  <a:cubicBezTo>
                    <a:pt x="74" y="267"/>
                    <a:pt x="85" y="267"/>
                    <a:pt x="85" y="274"/>
                  </a:cubicBezTo>
                  <a:cubicBezTo>
                    <a:pt x="85" y="284"/>
                    <a:pt x="47" y="313"/>
                    <a:pt x="112" y="313"/>
                  </a:cubicBezTo>
                  <a:cubicBezTo>
                    <a:pt x="177" y="313"/>
                    <a:pt x="138" y="284"/>
                    <a:pt x="138" y="274"/>
                  </a:cubicBezTo>
                  <a:close/>
                </a:path>
              </a:pathLst>
            </a:custGeom>
            <a:solidFill>
              <a:srgbClr val="0D80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latin typeface="Gill Sans" panose="020B0702020104020203" pitchFamily="34" charset="0"/>
                <a:cs typeface="Open Sans" panose="020B0606030504020204" pitchFamily="34" charset="0"/>
              </a:endParaRPr>
            </a:p>
          </p:txBody>
        </p:sp>
        <p:sp>
          <p:nvSpPr>
            <p:cNvPr id="27" name="Rectangle 24"/>
            <p:cNvSpPr>
              <a:spLocks noChangeArrowheads="1"/>
            </p:cNvSpPr>
            <p:nvPr userDrawn="1"/>
          </p:nvSpPr>
          <p:spPr bwMode="auto">
            <a:xfrm>
              <a:off x="5172076" y="3894138"/>
              <a:ext cx="33602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marL="457200" eaLnBrk="0" hangingPunct="0">
                <a:defRPr>
                  <a:solidFill>
                    <a:schemeClr val="tx1"/>
                  </a:solidFill>
                  <a:latin typeface="Arial" panose="020B0604020202020204" pitchFamily="34" charset="0"/>
                </a:defRPr>
              </a:lvl2pPr>
              <a:lvl3pPr marL="914400" eaLnBrk="0" hangingPunct="0">
                <a:defRPr>
                  <a:solidFill>
                    <a:schemeClr val="tx1"/>
                  </a:solidFill>
                  <a:latin typeface="Arial" panose="020B0604020202020204" pitchFamily="34" charset="0"/>
                </a:defRPr>
              </a:lvl3pPr>
              <a:lvl4pPr marL="1371600" eaLnBrk="0" hangingPunct="0">
                <a:defRPr>
                  <a:solidFill>
                    <a:schemeClr val="tx1"/>
                  </a:solidFill>
                  <a:latin typeface="Arial" panose="020B0604020202020204" pitchFamily="34" charset="0"/>
                </a:defRPr>
              </a:lvl4pPr>
              <a:lvl5pPr marL="1828800" eaLnBrk="0" hangingPunct="0">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3657600" rtl="0" eaLnBrk="0" fontAlgn="base" latinLnBrk="0" hangingPunct="0">
                <a:lnSpc>
                  <a:spcPct val="100000"/>
                </a:lnSpc>
                <a:spcBef>
                  <a:spcPct val="0"/>
                </a:spcBef>
                <a:spcAft>
                  <a:spcPct val="0"/>
                </a:spcAft>
                <a:buClrTx/>
                <a:buSzTx/>
                <a:buFontTx/>
                <a:buNone/>
                <a:tabLst/>
              </a:pPr>
              <a:r>
                <a:rPr kumimoji="0" lang="en-US" altLang="en-US" sz="8800" b="1" i="0" u="none" strike="noStrike" cap="none" normalizeH="0" baseline="0" dirty="0">
                  <a:ln>
                    <a:noFill/>
                  </a:ln>
                  <a:solidFill>
                    <a:srgbClr val="FFFFFF"/>
                  </a:solidFill>
                  <a:effectLst/>
                  <a:latin typeface="Gill Sans" panose="020B0702020104020203" pitchFamily="34" charset="0"/>
                  <a:cs typeface="Open Sans" panose="020B0606030504020204" pitchFamily="34" charset="0"/>
                </a:rPr>
                <a:t>10</a:t>
              </a:r>
              <a:endParaRPr kumimoji="0" lang="en-US" altLang="en-US" sz="7200" b="0" i="0" u="none" strike="noStrike" cap="none" normalizeH="0" baseline="0" dirty="0">
                <a:ln>
                  <a:noFill/>
                </a:ln>
                <a:solidFill>
                  <a:schemeClr val="tx1"/>
                </a:solidFill>
                <a:effectLst/>
                <a:latin typeface="Gill Sans" panose="020B0702020104020203" pitchFamily="34" charset="0"/>
                <a:cs typeface="Open Sans" panose="020B0606030504020204" pitchFamily="34" charset="0"/>
              </a:endParaRPr>
            </a:p>
          </p:txBody>
        </p:sp>
      </p:grpSp>
      <p:sp>
        <p:nvSpPr>
          <p:cNvPr id="44" name="Text Placeholder 43"/>
          <p:cNvSpPr>
            <a:spLocks noGrp="1"/>
          </p:cNvSpPr>
          <p:nvPr>
            <p:ph type="body" sz="quarter" idx="10" hasCustomPrompt="1"/>
          </p:nvPr>
        </p:nvSpPr>
        <p:spPr>
          <a:xfrm>
            <a:off x="3623624" y="5356148"/>
            <a:ext cx="5284032" cy="1142186"/>
          </a:xfrm>
          <a:prstGeom prst="rect">
            <a:avLst/>
          </a:prstGeom>
        </p:spPr>
        <p:txBody>
          <a:bodyPr/>
          <a:lstStyle>
            <a:lvl1pPr algn="r">
              <a:defRPr sz="4800" b="1"/>
            </a:lvl1pPr>
          </a:lstStyle>
          <a:p>
            <a:pPr lvl="0"/>
            <a:r>
              <a:rPr lang="en-US" dirty="0"/>
              <a:t>Add Title here</a:t>
            </a:r>
            <a:endParaRPr lang="en-IN" dirty="0"/>
          </a:p>
        </p:txBody>
      </p:sp>
      <p:sp>
        <p:nvSpPr>
          <p:cNvPr id="49" name="Text Placeholder 43"/>
          <p:cNvSpPr>
            <a:spLocks noGrp="1"/>
          </p:cNvSpPr>
          <p:nvPr>
            <p:ph type="body" sz="quarter" idx="11" hasCustomPrompt="1"/>
          </p:nvPr>
        </p:nvSpPr>
        <p:spPr>
          <a:xfrm>
            <a:off x="3623624" y="7962824"/>
            <a:ext cx="5284032" cy="1142186"/>
          </a:xfrm>
          <a:prstGeom prst="rect">
            <a:avLst/>
          </a:prstGeom>
        </p:spPr>
        <p:txBody>
          <a:bodyPr/>
          <a:lstStyle>
            <a:lvl1pPr algn="r">
              <a:defRPr sz="4800"/>
            </a:lvl1pPr>
          </a:lstStyle>
          <a:p>
            <a:pPr lvl="0"/>
            <a:r>
              <a:rPr lang="en-US" dirty="0"/>
              <a:t>Add Title here</a:t>
            </a:r>
            <a:endParaRPr lang="en-IN" dirty="0"/>
          </a:p>
        </p:txBody>
      </p:sp>
      <p:sp>
        <p:nvSpPr>
          <p:cNvPr id="51" name="Text Placeholder 43"/>
          <p:cNvSpPr>
            <a:spLocks noGrp="1"/>
          </p:cNvSpPr>
          <p:nvPr>
            <p:ph type="body" sz="quarter" idx="12" hasCustomPrompt="1"/>
          </p:nvPr>
        </p:nvSpPr>
        <p:spPr>
          <a:xfrm>
            <a:off x="3623624" y="10572672"/>
            <a:ext cx="5284032" cy="1142186"/>
          </a:xfrm>
          <a:prstGeom prst="rect">
            <a:avLst/>
          </a:prstGeom>
        </p:spPr>
        <p:txBody>
          <a:bodyPr/>
          <a:lstStyle>
            <a:lvl1pPr algn="r">
              <a:defRPr sz="4800"/>
            </a:lvl1pPr>
          </a:lstStyle>
          <a:p>
            <a:pPr lvl="0"/>
            <a:r>
              <a:rPr lang="en-US" dirty="0"/>
              <a:t>Add Title here</a:t>
            </a:r>
            <a:endParaRPr lang="en-IN" dirty="0"/>
          </a:p>
        </p:txBody>
      </p:sp>
      <p:sp>
        <p:nvSpPr>
          <p:cNvPr id="53" name="Text Placeholder 43"/>
          <p:cNvSpPr>
            <a:spLocks noGrp="1"/>
          </p:cNvSpPr>
          <p:nvPr>
            <p:ph type="body" sz="quarter" idx="13" hasCustomPrompt="1"/>
          </p:nvPr>
        </p:nvSpPr>
        <p:spPr>
          <a:xfrm>
            <a:off x="3623624" y="13119020"/>
            <a:ext cx="5284032" cy="1142186"/>
          </a:xfrm>
          <a:prstGeom prst="rect">
            <a:avLst/>
          </a:prstGeom>
        </p:spPr>
        <p:txBody>
          <a:bodyPr/>
          <a:lstStyle>
            <a:lvl1pPr algn="r">
              <a:defRPr sz="4800"/>
            </a:lvl1pPr>
          </a:lstStyle>
          <a:p>
            <a:pPr lvl="0"/>
            <a:r>
              <a:rPr lang="en-US" dirty="0"/>
              <a:t>Add Title here</a:t>
            </a:r>
            <a:endParaRPr lang="en-IN" dirty="0"/>
          </a:p>
        </p:txBody>
      </p:sp>
      <p:sp>
        <p:nvSpPr>
          <p:cNvPr id="55" name="Text Placeholder 43"/>
          <p:cNvSpPr>
            <a:spLocks noGrp="1"/>
          </p:cNvSpPr>
          <p:nvPr>
            <p:ph type="body" sz="quarter" idx="14" hasCustomPrompt="1"/>
          </p:nvPr>
        </p:nvSpPr>
        <p:spPr>
          <a:xfrm>
            <a:off x="3623624" y="15671720"/>
            <a:ext cx="5284032" cy="1142186"/>
          </a:xfrm>
          <a:prstGeom prst="rect">
            <a:avLst/>
          </a:prstGeom>
        </p:spPr>
        <p:txBody>
          <a:bodyPr/>
          <a:lstStyle>
            <a:lvl1pPr algn="r">
              <a:defRPr sz="4800"/>
            </a:lvl1pPr>
          </a:lstStyle>
          <a:p>
            <a:pPr lvl="0"/>
            <a:r>
              <a:rPr lang="en-US" dirty="0"/>
              <a:t>Add Title here</a:t>
            </a:r>
            <a:endParaRPr lang="en-IN" dirty="0"/>
          </a:p>
        </p:txBody>
      </p:sp>
      <p:sp>
        <p:nvSpPr>
          <p:cNvPr id="57" name="Text Placeholder 43"/>
          <p:cNvSpPr>
            <a:spLocks noGrp="1"/>
          </p:cNvSpPr>
          <p:nvPr>
            <p:ph type="body" sz="quarter" idx="15" hasCustomPrompt="1"/>
          </p:nvPr>
        </p:nvSpPr>
        <p:spPr>
          <a:xfrm>
            <a:off x="24364712" y="5356148"/>
            <a:ext cx="5284032" cy="1142186"/>
          </a:xfrm>
          <a:prstGeom prst="rect">
            <a:avLst/>
          </a:prstGeom>
        </p:spPr>
        <p:txBody>
          <a:bodyPr/>
          <a:lstStyle>
            <a:lvl1pPr algn="r">
              <a:defRPr sz="4800"/>
            </a:lvl1pPr>
          </a:lstStyle>
          <a:p>
            <a:pPr lvl="0"/>
            <a:r>
              <a:rPr lang="en-US" dirty="0"/>
              <a:t>Add Title here</a:t>
            </a:r>
            <a:endParaRPr lang="en-IN" dirty="0"/>
          </a:p>
        </p:txBody>
      </p:sp>
      <p:sp>
        <p:nvSpPr>
          <p:cNvPr id="59" name="Text Placeholder 43"/>
          <p:cNvSpPr>
            <a:spLocks noGrp="1"/>
          </p:cNvSpPr>
          <p:nvPr>
            <p:ph type="body" sz="quarter" idx="16" hasCustomPrompt="1"/>
          </p:nvPr>
        </p:nvSpPr>
        <p:spPr>
          <a:xfrm>
            <a:off x="24364712" y="7962824"/>
            <a:ext cx="5284032" cy="1142186"/>
          </a:xfrm>
          <a:prstGeom prst="rect">
            <a:avLst/>
          </a:prstGeom>
        </p:spPr>
        <p:txBody>
          <a:bodyPr/>
          <a:lstStyle>
            <a:lvl1pPr algn="r">
              <a:defRPr sz="4800"/>
            </a:lvl1pPr>
          </a:lstStyle>
          <a:p>
            <a:pPr lvl="0"/>
            <a:r>
              <a:rPr lang="en-US" dirty="0"/>
              <a:t>Add Title here</a:t>
            </a:r>
            <a:endParaRPr lang="en-IN" dirty="0"/>
          </a:p>
        </p:txBody>
      </p:sp>
      <p:sp>
        <p:nvSpPr>
          <p:cNvPr id="61" name="Text Placeholder 43"/>
          <p:cNvSpPr>
            <a:spLocks noGrp="1"/>
          </p:cNvSpPr>
          <p:nvPr>
            <p:ph type="body" sz="quarter" idx="17" hasCustomPrompt="1"/>
          </p:nvPr>
        </p:nvSpPr>
        <p:spPr>
          <a:xfrm>
            <a:off x="24364712" y="10572672"/>
            <a:ext cx="5284032" cy="1142186"/>
          </a:xfrm>
          <a:prstGeom prst="rect">
            <a:avLst/>
          </a:prstGeom>
        </p:spPr>
        <p:txBody>
          <a:bodyPr/>
          <a:lstStyle>
            <a:lvl1pPr algn="r">
              <a:defRPr sz="4800"/>
            </a:lvl1pPr>
          </a:lstStyle>
          <a:p>
            <a:pPr lvl="0"/>
            <a:r>
              <a:rPr lang="en-US" dirty="0"/>
              <a:t>Add Title here</a:t>
            </a:r>
            <a:endParaRPr lang="en-IN" dirty="0"/>
          </a:p>
        </p:txBody>
      </p:sp>
      <p:sp>
        <p:nvSpPr>
          <p:cNvPr id="63" name="Text Placeholder 43"/>
          <p:cNvSpPr>
            <a:spLocks noGrp="1"/>
          </p:cNvSpPr>
          <p:nvPr>
            <p:ph type="body" sz="quarter" idx="18" hasCustomPrompt="1"/>
          </p:nvPr>
        </p:nvSpPr>
        <p:spPr>
          <a:xfrm>
            <a:off x="24364712" y="13119020"/>
            <a:ext cx="5284032" cy="1142186"/>
          </a:xfrm>
          <a:prstGeom prst="rect">
            <a:avLst/>
          </a:prstGeom>
        </p:spPr>
        <p:txBody>
          <a:bodyPr/>
          <a:lstStyle>
            <a:lvl1pPr algn="r">
              <a:defRPr sz="4800"/>
            </a:lvl1pPr>
          </a:lstStyle>
          <a:p>
            <a:pPr lvl="0"/>
            <a:r>
              <a:rPr lang="en-US" dirty="0"/>
              <a:t>Add Title here</a:t>
            </a:r>
            <a:endParaRPr lang="en-IN" dirty="0"/>
          </a:p>
        </p:txBody>
      </p:sp>
      <p:sp>
        <p:nvSpPr>
          <p:cNvPr id="65" name="Text Placeholder 43"/>
          <p:cNvSpPr>
            <a:spLocks noGrp="1"/>
          </p:cNvSpPr>
          <p:nvPr>
            <p:ph type="body" sz="quarter" idx="19" hasCustomPrompt="1"/>
          </p:nvPr>
        </p:nvSpPr>
        <p:spPr>
          <a:xfrm>
            <a:off x="24364712" y="15671720"/>
            <a:ext cx="5284032" cy="1142186"/>
          </a:xfrm>
          <a:prstGeom prst="rect">
            <a:avLst/>
          </a:prstGeom>
        </p:spPr>
        <p:txBody>
          <a:bodyPr/>
          <a:lstStyle>
            <a:lvl1pPr algn="r">
              <a:defRPr sz="4800"/>
            </a:lvl1pPr>
          </a:lstStyle>
          <a:p>
            <a:pPr lvl="0"/>
            <a:r>
              <a:rPr lang="en-US" dirty="0"/>
              <a:t>Add Title here</a:t>
            </a:r>
            <a:endParaRPr lang="en-IN" dirty="0"/>
          </a:p>
        </p:txBody>
      </p:sp>
      <p:pic>
        <p:nvPicPr>
          <p:cNvPr id="68" name="Picture 6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4391856" y="4168754"/>
            <a:ext cx="7792288" cy="13804492"/>
          </a:xfrm>
          <a:prstGeom prst="rect">
            <a:avLst/>
          </a:prstGeom>
        </p:spPr>
      </p:pic>
    </p:spTree>
    <p:custDataLst>
      <p:tags r:id="rId1"/>
    </p:custDataLst>
    <p:extLst>
      <p:ext uri="{BB962C8B-B14F-4D97-AF65-F5344CB8AC3E}">
        <p14:creationId xmlns:p14="http://schemas.microsoft.com/office/powerpoint/2010/main" val="25654686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urse Outline2">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4336844" y="4168754"/>
            <a:ext cx="7792288" cy="13804492"/>
          </a:xfrm>
          <a:prstGeom prst="rect">
            <a:avLst/>
          </a:prstGeom>
        </p:spPr>
      </p:pic>
      <p:sp>
        <p:nvSpPr>
          <p:cNvPr id="7" name="Slide_PlaceholderTitle"/>
          <p:cNvSpPr>
            <a:spLocks noGrp="1" noChangeArrowheads="1"/>
          </p:cNvSpPr>
          <p:nvPr>
            <p:ph type="title" hasCustomPrompt="1"/>
          </p:nvPr>
        </p:nvSpPr>
        <p:spPr bwMode="auto">
          <a:xfrm>
            <a:off x="1866900" y="1371606"/>
            <a:ext cx="32842200" cy="1492244"/>
          </a:xfrm>
          <a:prstGeom prst="rect">
            <a:avLst/>
          </a:prstGeom>
          <a:noFill/>
          <a:ln w="9525">
            <a:noFill/>
            <a:miter lim="800000"/>
            <a:headEnd/>
            <a:tailEnd/>
          </a:ln>
        </p:spPr>
        <p:txBody>
          <a:bodyPr vert="horz" wrap="square" lIns="16930" tIns="16930" rIns="16930" bIns="16930" numCol="1" anchor="t" anchorCtr="0" compatLnSpc="1">
            <a:prstTxWarp prst="textNoShape">
              <a:avLst/>
            </a:prstTxWarp>
          </a:bodyPr>
          <a:lstStyle>
            <a:lvl1pPr>
              <a:defRPr>
                <a:solidFill>
                  <a:srgbClr val="095A82"/>
                </a:solidFill>
              </a:defRPr>
            </a:lvl1pPr>
          </a:lstStyle>
          <a:p>
            <a:pPr lvl="0"/>
            <a:r>
              <a:rPr lang="en-US" dirty="0"/>
              <a:t>Course Outline</a:t>
            </a:r>
          </a:p>
        </p:txBody>
      </p:sp>
      <p:sp>
        <p:nvSpPr>
          <p:cNvPr id="5" name="Rectangle 5"/>
          <p:cNvSpPr>
            <a:spLocks noChangeArrowheads="1"/>
          </p:cNvSpPr>
          <p:nvPr userDrawn="1"/>
        </p:nvSpPr>
        <p:spPr bwMode="auto">
          <a:xfrm>
            <a:off x="3393002" y="4235466"/>
            <a:ext cx="762004" cy="13766852"/>
          </a:xfrm>
          <a:prstGeom prst="rect">
            <a:avLst/>
          </a:prstGeom>
          <a:solidFill>
            <a:srgbClr val="292F3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365760" tIns="182880" rIns="365760" bIns="182880" numCol="1" anchor="t" anchorCtr="0" compatLnSpc="1">
            <a:prstTxWarp prst="textNoShape">
              <a:avLst/>
            </a:prstTxWarp>
          </a:bodyPr>
          <a:lstStyle/>
          <a:p>
            <a:endParaRPr lang="en-IN" dirty="0">
              <a:latin typeface="Gill Sans" panose="020B0702020104020203" pitchFamily="34" charset="0"/>
              <a:cs typeface="Open Sans" panose="020B0606030504020204" pitchFamily="34" charset="0"/>
            </a:endParaRPr>
          </a:p>
        </p:txBody>
      </p:sp>
      <p:sp>
        <p:nvSpPr>
          <p:cNvPr id="38" name="Freeform 6"/>
          <p:cNvSpPr>
            <a:spLocks/>
          </p:cNvSpPr>
          <p:nvPr userDrawn="1"/>
        </p:nvSpPr>
        <p:spPr bwMode="auto">
          <a:xfrm>
            <a:off x="2586548" y="14224054"/>
            <a:ext cx="819152" cy="2895612"/>
          </a:xfrm>
          <a:custGeom>
            <a:avLst/>
            <a:gdLst>
              <a:gd name="T0" fmla="*/ 129 w 129"/>
              <a:gd name="T1" fmla="*/ 456 h 456"/>
              <a:gd name="T2" fmla="*/ 0 w 129"/>
              <a:gd name="T3" fmla="*/ 402 h 456"/>
              <a:gd name="T4" fmla="*/ 0 w 129"/>
              <a:gd name="T5" fmla="*/ 54 h 456"/>
              <a:gd name="T6" fmla="*/ 129 w 129"/>
              <a:gd name="T7" fmla="*/ 0 h 456"/>
              <a:gd name="T8" fmla="*/ 129 w 129"/>
              <a:gd name="T9" fmla="*/ 456 h 456"/>
            </a:gdLst>
            <a:ahLst/>
            <a:cxnLst>
              <a:cxn ang="0">
                <a:pos x="T0" y="T1"/>
              </a:cxn>
              <a:cxn ang="0">
                <a:pos x="T2" y="T3"/>
              </a:cxn>
              <a:cxn ang="0">
                <a:pos x="T4" y="T5"/>
              </a:cxn>
              <a:cxn ang="0">
                <a:pos x="T6" y="T7"/>
              </a:cxn>
              <a:cxn ang="0">
                <a:pos x="T8" y="T9"/>
              </a:cxn>
            </a:cxnLst>
            <a:rect l="0" t="0" r="r" b="b"/>
            <a:pathLst>
              <a:path w="129" h="456">
                <a:moveTo>
                  <a:pt x="129" y="456"/>
                </a:moveTo>
                <a:lnTo>
                  <a:pt x="0" y="402"/>
                </a:lnTo>
                <a:lnTo>
                  <a:pt x="0" y="54"/>
                </a:lnTo>
                <a:lnTo>
                  <a:pt x="129" y="0"/>
                </a:lnTo>
                <a:lnTo>
                  <a:pt x="129" y="456"/>
                </a:lnTo>
                <a:close/>
              </a:path>
            </a:pathLst>
          </a:custGeom>
          <a:solidFill>
            <a:srgbClr val="1091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65760" tIns="182880" rIns="365760" bIns="182880" numCol="1" anchor="t" anchorCtr="0" compatLnSpc="1">
            <a:prstTxWarp prst="textNoShape">
              <a:avLst/>
            </a:prstTxWarp>
          </a:bodyPr>
          <a:lstStyle/>
          <a:p>
            <a:endParaRPr lang="en-IN" dirty="0">
              <a:latin typeface="Gill Sans" panose="020B0702020104020203" pitchFamily="34" charset="0"/>
              <a:cs typeface="Open Sans" panose="020B0606030504020204" pitchFamily="34" charset="0"/>
            </a:endParaRPr>
          </a:p>
        </p:txBody>
      </p:sp>
      <p:sp>
        <p:nvSpPr>
          <p:cNvPr id="39" name="Freeform 7"/>
          <p:cNvSpPr>
            <a:spLocks/>
          </p:cNvSpPr>
          <p:nvPr userDrawn="1"/>
        </p:nvSpPr>
        <p:spPr bwMode="auto">
          <a:xfrm>
            <a:off x="2586548" y="14566952"/>
            <a:ext cx="1568456" cy="2209808"/>
          </a:xfrm>
          <a:custGeom>
            <a:avLst/>
            <a:gdLst>
              <a:gd name="T0" fmla="*/ 247 w 247"/>
              <a:gd name="T1" fmla="*/ 315 h 348"/>
              <a:gd name="T2" fmla="*/ 0 w 247"/>
              <a:gd name="T3" fmla="*/ 348 h 348"/>
              <a:gd name="T4" fmla="*/ 0 w 247"/>
              <a:gd name="T5" fmla="*/ 0 h 348"/>
              <a:gd name="T6" fmla="*/ 247 w 247"/>
              <a:gd name="T7" fmla="*/ 31 h 348"/>
              <a:gd name="T8" fmla="*/ 247 w 247"/>
              <a:gd name="T9" fmla="*/ 315 h 348"/>
            </a:gdLst>
            <a:ahLst/>
            <a:cxnLst>
              <a:cxn ang="0">
                <a:pos x="T0" y="T1"/>
              </a:cxn>
              <a:cxn ang="0">
                <a:pos x="T2" y="T3"/>
              </a:cxn>
              <a:cxn ang="0">
                <a:pos x="T4" y="T5"/>
              </a:cxn>
              <a:cxn ang="0">
                <a:pos x="T6" y="T7"/>
              </a:cxn>
              <a:cxn ang="0">
                <a:pos x="T8" y="T9"/>
              </a:cxn>
            </a:cxnLst>
            <a:rect l="0" t="0" r="r" b="b"/>
            <a:pathLst>
              <a:path w="247" h="348">
                <a:moveTo>
                  <a:pt x="247" y="315"/>
                </a:moveTo>
                <a:lnTo>
                  <a:pt x="0" y="348"/>
                </a:lnTo>
                <a:lnTo>
                  <a:pt x="0" y="0"/>
                </a:lnTo>
                <a:lnTo>
                  <a:pt x="247" y="31"/>
                </a:lnTo>
                <a:lnTo>
                  <a:pt x="247" y="315"/>
                </a:lnTo>
                <a:close/>
              </a:path>
            </a:pathLst>
          </a:custGeom>
          <a:solidFill>
            <a:srgbClr val="16A9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65760" tIns="182880" rIns="365760" bIns="182880" numCol="1" anchor="t" anchorCtr="0" compatLnSpc="1">
            <a:prstTxWarp prst="textNoShape">
              <a:avLst/>
            </a:prstTxWarp>
          </a:bodyPr>
          <a:lstStyle/>
          <a:p>
            <a:endParaRPr lang="en-IN" dirty="0">
              <a:latin typeface="Gill Sans" panose="020B0702020104020203" pitchFamily="34" charset="0"/>
              <a:cs typeface="Open Sans" panose="020B0606030504020204" pitchFamily="34" charset="0"/>
            </a:endParaRPr>
          </a:p>
        </p:txBody>
      </p:sp>
      <p:sp>
        <p:nvSpPr>
          <p:cNvPr id="40" name="Rectangle 8"/>
          <p:cNvSpPr>
            <a:spLocks noChangeArrowheads="1"/>
          </p:cNvSpPr>
          <p:nvPr userDrawn="1"/>
        </p:nvSpPr>
        <p:spPr bwMode="auto">
          <a:xfrm>
            <a:off x="4155000" y="14763804"/>
            <a:ext cx="10243328" cy="1803408"/>
          </a:xfrm>
          <a:prstGeom prst="rect">
            <a:avLst/>
          </a:prstGeom>
          <a:solidFill>
            <a:srgbClr val="23B5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365760" tIns="182880" rIns="365760" bIns="182880" numCol="1" anchor="t" anchorCtr="0" compatLnSpc="1">
            <a:prstTxWarp prst="textNoShape">
              <a:avLst/>
            </a:prstTxWarp>
          </a:bodyPr>
          <a:lstStyle/>
          <a:p>
            <a:endParaRPr lang="en-IN" dirty="0">
              <a:latin typeface="Gill Sans" panose="020B0702020104020203" pitchFamily="34" charset="0"/>
              <a:cs typeface="Open Sans" panose="020B0606030504020204" pitchFamily="34" charset="0"/>
            </a:endParaRPr>
          </a:p>
        </p:txBody>
      </p:sp>
      <p:sp>
        <p:nvSpPr>
          <p:cNvPr id="42" name="Freeform 9"/>
          <p:cNvSpPr>
            <a:spLocks/>
          </p:cNvSpPr>
          <p:nvPr userDrawn="1"/>
        </p:nvSpPr>
        <p:spPr bwMode="auto">
          <a:xfrm>
            <a:off x="2586548" y="5029218"/>
            <a:ext cx="819152" cy="2889260"/>
          </a:xfrm>
          <a:custGeom>
            <a:avLst/>
            <a:gdLst>
              <a:gd name="T0" fmla="*/ 129 w 129"/>
              <a:gd name="T1" fmla="*/ 455 h 455"/>
              <a:gd name="T2" fmla="*/ 0 w 129"/>
              <a:gd name="T3" fmla="*/ 401 h 455"/>
              <a:gd name="T4" fmla="*/ 0 w 129"/>
              <a:gd name="T5" fmla="*/ 52 h 455"/>
              <a:gd name="T6" fmla="*/ 129 w 129"/>
              <a:gd name="T7" fmla="*/ 0 h 455"/>
              <a:gd name="T8" fmla="*/ 129 w 129"/>
              <a:gd name="T9" fmla="*/ 455 h 455"/>
            </a:gdLst>
            <a:ahLst/>
            <a:cxnLst>
              <a:cxn ang="0">
                <a:pos x="T0" y="T1"/>
              </a:cxn>
              <a:cxn ang="0">
                <a:pos x="T2" y="T3"/>
              </a:cxn>
              <a:cxn ang="0">
                <a:pos x="T4" y="T5"/>
              </a:cxn>
              <a:cxn ang="0">
                <a:pos x="T6" y="T7"/>
              </a:cxn>
              <a:cxn ang="0">
                <a:pos x="T8" y="T9"/>
              </a:cxn>
            </a:cxnLst>
            <a:rect l="0" t="0" r="r" b="b"/>
            <a:pathLst>
              <a:path w="129" h="455">
                <a:moveTo>
                  <a:pt x="129" y="455"/>
                </a:moveTo>
                <a:lnTo>
                  <a:pt x="0" y="401"/>
                </a:lnTo>
                <a:lnTo>
                  <a:pt x="0" y="52"/>
                </a:lnTo>
                <a:lnTo>
                  <a:pt x="129" y="0"/>
                </a:lnTo>
                <a:lnTo>
                  <a:pt x="129" y="455"/>
                </a:lnTo>
                <a:close/>
              </a:path>
            </a:pathLst>
          </a:custGeom>
          <a:solidFill>
            <a:srgbClr val="0771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65760" tIns="182880" rIns="365760" bIns="182880" numCol="1" anchor="t" anchorCtr="0" compatLnSpc="1">
            <a:prstTxWarp prst="textNoShape">
              <a:avLst/>
            </a:prstTxWarp>
          </a:bodyPr>
          <a:lstStyle/>
          <a:p>
            <a:endParaRPr lang="en-IN" dirty="0">
              <a:latin typeface="Gill Sans" panose="020B0702020104020203" pitchFamily="34" charset="0"/>
              <a:cs typeface="Open Sans" panose="020B0606030504020204" pitchFamily="34" charset="0"/>
            </a:endParaRPr>
          </a:p>
        </p:txBody>
      </p:sp>
      <p:sp>
        <p:nvSpPr>
          <p:cNvPr id="43" name="Freeform 10"/>
          <p:cNvSpPr>
            <a:spLocks/>
          </p:cNvSpPr>
          <p:nvPr userDrawn="1"/>
        </p:nvSpPr>
        <p:spPr bwMode="auto">
          <a:xfrm>
            <a:off x="2586548" y="5359420"/>
            <a:ext cx="1568456" cy="2216160"/>
          </a:xfrm>
          <a:custGeom>
            <a:avLst/>
            <a:gdLst>
              <a:gd name="T0" fmla="*/ 247 w 247"/>
              <a:gd name="T1" fmla="*/ 316 h 349"/>
              <a:gd name="T2" fmla="*/ 0 w 247"/>
              <a:gd name="T3" fmla="*/ 349 h 349"/>
              <a:gd name="T4" fmla="*/ 0 w 247"/>
              <a:gd name="T5" fmla="*/ 0 h 349"/>
              <a:gd name="T6" fmla="*/ 247 w 247"/>
              <a:gd name="T7" fmla="*/ 33 h 349"/>
              <a:gd name="T8" fmla="*/ 247 w 247"/>
              <a:gd name="T9" fmla="*/ 316 h 349"/>
            </a:gdLst>
            <a:ahLst/>
            <a:cxnLst>
              <a:cxn ang="0">
                <a:pos x="T0" y="T1"/>
              </a:cxn>
              <a:cxn ang="0">
                <a:pos x="T2" y="T3"/>
              </a:cxn>
              <a:cxn ang="0">
                <a:pos x="T4" y="T5"/>
              </a:cxn>
              <a:cxn ang="0">
                <a:pos x="T6" y="T7"/>
              </a:cxn>
              <a:cxn ang="0">
                <a:pos x="T8" y="T9"/>
              </a:cxn>
            </a:cxnLst>
            <a:rect l="0" t="0" r="r" b="b"/>
            <a:pathLst>
              <a:path w="247" h="349">
                <a:moveTo>
                  <a:pt x="247" y="316"/>
                </a:moveTo>
                <a:lnTo>
                  <a:pt x="0" y="349"/>
                </a:lnTo>
                <a:lnTo>
                  <a:pt x="0" y="0"/>
                </a:lnTo>
                <a:lnTo>
                  <a:pt x="247" y="33"/>
                </a:lnTo>
                <a:lnTo>
                  <a:pt x="247" y="316"/>
                </a:lnTo>
                <a:close/>
              </a:path>
            </a:pathLst>
          </a:custGeom>
          <a:solidFill>
            <a:srgbClr val="0D80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65760" tIns="182880" rIns="365760" bIns="182880" numCol="1" anchor="t" anchorCtr="0" compatLnSpc="1">
            <a:prstTxWarp prst="textNoShape">
              <a:avLst/>
            </a:prstTxWarp>
          </a:bodyPr>
          <a:lstStyle/>
          <a:p>
            <a:endParaRPr lang="en-IN" dirty="0">
              <a:latin typeface="Gill Sans" panose="020B0702020104020203" pitchFamily="34" charset="0"/>
              <a:cs typeface="Open Sans" panose="020B0606030504020204" pitchFamily="34" charset="0"/>
            </a:endParaRPr>
          </a:p>
        </p:txBody>
      </p:sp>
      <p:sp>
        <p:nvSpPr>
          <p:cNvPr id="45" name="Rectangle 11"/>
          <p:cNvSpPr>
            <a:spLocks noChangeArrowheads="1"/>
          </p:cNvSpPr>
          <p:nvPr userDrawn="1"/>
        </p:nvSpPr>
        <p:spPr bwMode="auto">
          <a:xfrm>
            <a:off x="4155004" y="5568968"/>
            <a:ext cx="10265992" cy="1797056"/>
          </a:xfrm>
          <a:prstGeom prst="rect">
            <a:avLst/>
          </a:prstGeom>
          <a:solidFill>
            <a:srgbClr val="1B9A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365760" tIns="182880" rIns="365760" bIns="182880" numCol="1" anchor="t" anchorCtr="0" compatLnSpc="1">
            <a:prstTxWarp prst="textNoShape">
              <a:avLst/>
            </a:prstTxWarp>
          </a:bodyPr>
          <a:lstStyle/>
          <a:p>
            <a:endParaRPr lang="en-IN" dirty="0">
              <a:latin typeface="Gill Sans" panose="020B0702020104020203" pitchFamily="34" charset="0"/>
              <a:cs typeface="Open Sans" panose="020B0606030504020204" pitchFamily="34" charset="0"/>
            </a:endParaRPr>
          </a:p>
        </p:txBody>
      </p:sp>
      <p:sp>
        <p:nvSpPr>
          <p:cNvPr id="46" name="Freeform 12"/>
          <p:cNvSpPr>
            <a:spLocks/>
          </p:cNvSpPr>
          <p:nvPr userDrawn="1"/>
        </p:nvSpPr>
        <p:spPr bwMode="auto">
          <a:xfrm>
            <a:off x="2586548" y="8108982"/>
            <a:ext cx="819152" cy="2889260"/>
          </a:xfrm>
          <a:custGeom>
            <a:avLst/>
            <a:gdLst>
              <a:gd name="T0" fmla="*/ 129 w 129"/>
              <a:gd name="T1" fmla="*/ 455 h 455"/>
              <a:gd name="T2" fmla="*/ 0 w 129"/>
              <a:gd name="T3" fmla="*/ 401 h 455"/>
              <a:gd name="T4" fmla="*/ 0 w 129"/>
              <a:gd name="T5" fmla="*/ 54 h 455"/>
              <a:gd name="T6" fmla="*/ 129 w 129"/>
              <a:gd name="T7" fmla="*/ 0 h 455"/>
              <a:gd name="T8" fmla="*/ 129 w 129"/>
              <a:gd name="T9" fmla="*/ 455 h 455"/>
            </a:gdLst>
            <a:ahLst/>
            <a:cxnLst>
              <a:cxn ang="0">
                <a:pos x="T0" y="T1"/>
              </a:cxn>
              <a:cxn ang="0">
                <a:pos x="T2" y="T3"/>
              </a:cxn>
              <a:cxn ang="0">
                <a:pos x="T4" y="T5"/>
              </a:cxn>
              <a:cxn ang="0">
                <a:pos x="T6" y="T7"/>
              </a:cxn>
              <a:cxn ang="0">
                <a:pos x="T8" y="T9"/>
              </a:cxn>
            </a:cxnLst>
            <a:rect l="0" t="0" r="r" b="b"/>
            <a:pathLst>
              <a:path w="129" h="455">
                <a:moveTo>
                  <a:pt x="129" y="455"/>
                </a:moveTo>
                <a:lnTo>
                  <a:pt x="0" y="401"/>
                </a:lnTo>
                <a:lnTo>
                  <a:pt x="0" y="54"/>
                </a:lnTo>
                <a:lnTo>
                  <a:pt x="129" y="0"/>
                </a:lnTo>
                <a:lnTo>
                  <a:pt x="129" y="455"/>
                </a:lnTo>
                <a:close/>
              </a:path>
            </a:pathLst>
          </a:custGeom>
          <a:solidFill>
            <a:srgbClr val="CE7E0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65760" tIns="182880" rIns="365760" bIns="182880" numCol="1" anchor="t" anchorCtr="0" compatLnSpc="1">
            <a:prstTxWarp prst="textNoShape">
              <a:avLst/>
            </a:prstTxWarp>
          </a:bodyPr>
          <a:lstStyle/>
          <a:p>
            <a:endParaRPr lang="en-IN" dirty="0">
              <a:latin typeface="Gill Sans" panose="020B0702020104020203" pitchFamily="34" charset="0"/>
              <a:cs typeface="Open Sans" panose="020B0606030504020204" pitchFamily="34" charset="0"/>
            </a:endParaRPr>
          </a:p>
        </p:txBody>
      </p:sp>
      <p:sp>
        <p:nvSpPr>
          <p:cNvPr id="47" name="Freeform 13"/>
          <p:cNvSpPr>
            <a:spLocks/>
          </p:cNvSpPr>
          <p:nvPr userDrawn="1"/>
        </p:nvSpPr>
        <p:spPr bwMode="auto">
          <a:xfrm>
            <a:off x="2586548" y="8451882"/>
            <a:ext cx="1568456" cy="2203460"/>
          </a:xfrm>
          <a:custGeom>
            <a:avLst/>
            <a:gdLst>
              <a:gd name="T0" fmla="*/ 247 w 247"/>
              <a:gd name="T1" fmla="*/ 316 h 347"/>
              <a:gd name="T2" fmla="*/ 0 w 247"/>
              <a:gd name="T3" fmla="*/ 347 h 347"/>
              <a:gd name="T4" fmla="*/ 0 w 247"/>
              <a:gd name="T5" fmla="*/ 0 h 347"/>
              <a:gd name="T6" fmla="*/ 247 w 247"/>
              <a:gd name="T7" fmla="*/ 32 h 347"/>
              <a:gd name="T8" fmla="*/ 247 w 247"/>
              <a:gd name="T9" fmla="*/ 316 h 347"/>
            </a:gdLst>
            <a:ahLst/>
            <a:cxnLst>
              <a:cxn ang="0">
                <a:pos x="T0" y="T1"/>
              </a:cxn>
              <a:cxn ang="0">
                <a:pos x="T2" y="T3"/>
              </a:cxn>
              <a:cxn ang="0">
                <a:pos x="T4" y="T5"/>
              </a:cxn>
              <a:cxn ang="0">
                <a:pos x="T6" y="T7"/>
              </a:cxn>
              <a:cxn ang="0">
                <a:pos x="T8" y="T9"/>
              </a:cxn>
            </a:cxnLst>
            <a:rect l="0" t="0" r="r" b="b"/>
            <a:pathLst>
              <a:path w="247" h="347">
                <a:moveTo>
                  <a:pt x="247" y="316"/>
                </a:moveTo>
                <a:lnTo>
                  <a:pt x="0" y="347"/>
                </a:lnTo>
                <a:lnTo>
                  <a:pt x="0" y="0"/>
                </a:lnTo>
                <a:lnTo>
                  <a:pt x="247" y="32"/>
                </a:lnTo>
                <a:lnTo>
                  <a:pt x="247" y="316"/>
                </a:lnTo>
                <a:close/>
              </a:path>
            </a:pathLst>
          </a:custGeom>
          <a:solidFill>
            <a:srgbClr val="F29C1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65760" tIns="182880" rIns="365760" bIns="182880" numCol="1" anchor="t" anchorCtr="0" compatLnSpc="1">
            <a:prstTxWarp prst="textNoShape">
              <a:avLst/>
            </a:prstTxWarp>
          </a:bodyPr>
          <a:lstStyle/>
          <a:p>
            <a:endParaRPr lang="en-IN" dirty="0">
              <a:latin typeface="Gill Sans" panose="020B0702020104020203" pitchFamily="34" charset="0"/>
              <a:cs typeface="Open Sans" panose="020B0606030504020204" pitchFamily="34" charset="0"/>
            </a:endParaRPr>
          </a:p>
        </p:txBody>
      </p:sp>
      <p:sp>
        <p:nvSpPr>
          <p:cNvPr id="66" name="Rectangle 14"/>
          <p:cNvSpPr>
            <a:spLocks noChangeArrowheads="1"/>
          </p:cNvSpPr>
          <p:nvPr userDrawn="1"/>
        </p:nvSpPr>
        <p:spPr bwMode="auto">
          <a:xfrm>
            <a:off x="4155004" y="8655080"/>
            <a:ext cx="10265992" cy="1803408"/>
          </a:xfrm>
          <a:prstGeom prst="rect">
            <a:avLst/>
          </a:prstGeom>
          <a:solidFill>
            <a:srgbClr val="F4A42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365760" tIns="182880" rIns="365760" bIns="182880" numCol="1" anchor="t" anchorCtr="0" compatLnSpc="1">
            <a:prstTxWarp prst="textNoShape">
              <a:avLst/>
            </a:prstTxWarp>
          </a:bodyPr>
          <a:lstStyle/>
          <a:p>
            <a:endParaRPr lang="en-IN" dirty="0">
              <a:latin typeface="Gill Sans" panose="020B0702020104020203" pitchFamily="34" charset="0"/>
              <a:cs typeface="Open Sans" panose="020B0606030504020204" pitchFamily="34" charset="0"/>
            </a:endParaRPr>
          </a:p>
        </p:txBody>
      </p:sp>
      <p:sp>
        <p:nvSpPr>
          <p:cNvPr id="67" name="Freeform 15"/>
          <p:cNvSpPr>
            <a:spLocks/>
          </p:cNvSpPr>
          <p:nvPr userDrawn="1"/>
        </p:nvSpPr>
        <p:spPr bwMode="auto">
          <a:xfrm>
            <a:off x="2586548" y="11188742"/>
            <a:ext cx="819152" cy="2889260"/>
          </a:xfrm>
          <a:custGeom>
            <a:avLst/>
            <a:gdLst>
              <a:gd name="T0" fmla="*/ 129 w 129"/>
              <a:gd name="T1" fmla="*/ 455 h 455"/>
              <a:gd name="T2" fmla="*/ 0 w 129"/>
              <a:gd name="T3" fmla="*/ 401 h 455"/>
              <a:gd name="T4" fmla="*/ 0 w 129"/>
              <a:gd name="T5" fmla="*/ 54 h 455"/>
              <a:gd name="T6" fmla="*/ 129 w 129"/>
              <a:gd name="T7" fmla="*/ 0 h 455"/>
              <a:gd name="T8" fmla="*/ 129 w 129"/>
              <a:gd name="T9" fmla="*/ 455 h 455"/>
            </a:gdLst>
            <a:ahLst/>
            <a:cxnLst>
              <a:cxn ang="0">
                <a:pos x="T0" y="T1"/>
              </a:cxn>
              <a:cxn ang="0">
                <a:pos x="T2" y="T3"/>
              </a:cxn>
              <a:cxn ang="0">
                <a:pos x="T4" y="T5"/>
              </a:cxn>
              <a:cxn ang="0">
                <a:pos x="T6" y="T7"/>
              </a:cxn>
              <a:cxn ang="0">
                <a:pos x="T8" y="T9"/>
              </a:cxn>
            </a:cxnLst>
            <a:rect l="0" t="0" r="r" b="b"/>
            <a:pathLst>
              <a:path w="129" h="455">
                <a:moveTo>
                  <a:pt x="129" y="455"/>
                </a:moveTo>
                <a:lnTo>
                  <a:pt x="0" y="401"/>
                </a:lnTo>
                <a:lnTo>
                  <a:pt x="0" y="54"/>
                </a:lnTo>
                <a:lnTo>
                  <a:pt x="129" y="0"/>
                </a:lnTo>
                <a:lnTo>
                  <a:pt x="129" y="455"/>
                </a:lnTo>
                <a:close/>
              </a:path>
            </a:pathLst>
          </a:custGeom>
          <a:solidFill>
            <a:srgbClr val="869E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65760" tIns="182880" rIns="365760" bIns="182880" numCol="1" anchor="t" anchorCtr="0" compatLnSpc="1">
            <a:prstTxWarp prst="textNoShape">
              <a:avLst/>
            </a:prstTxWarp>
          </a:bodyPr>
          <a:lstStyle/>
          <a:p>
            <a:endParaRPr lang="en-IN" dirty="0">
              <a:latin typeface="Gill Sans" panose="020B0702020104020203" pitchFamily="34" charset="0"/>
              <a:cs typeface="Open Sans" panose="020B0606030504020204" pitchFamily="34" charset="0"/>
            </a:endParaRPr>
          </a:p>
        </p:txBody>
      </p:sp>
      <p:sp>
        <p:nvSpPr>
          <p:cNvPr id="68" name="Freeform 16"/>
          <p:cNvSpPr>
            <a:spLocks/>
          </p:cNvSpPr>
          <p:nvPr userDrawn="1"/>
        </p:nvSpPr>
        <p:spPr bwMode="auto">
          <a:xfrm>
            <a:off x="2586548" y="11531642"/>
            <a:ext cx="1568456" cy="2203460"/>
          </a:xfrm>
          <a:custGeom>
            <a:avLst/>
            <a:gdLst>
              <a:gd name="T0" fmla="*/ 247 w 247"/>
              <a:gd name="T1" fmla="*/ 316 h 347"/>
              <a:gd name="T2" fmla="*/ 0 w 247"/>
              <a:gd name="T3" fmla="*/ 347 h 347"/>
              <a:gd name="T4" fmla="*/ 0 w 247"/>
              <a:gd name="T5" fmla="*/ 0 h 347"/>
              <a:gd name="T6" fmla="*/ 247 w 247"/>
              <a:gd name="T7" fmla="*/ 33 h 347"/>
              <a:gd name="T8" fmla="*/ 247 w 247"/>
              <a:gd name="T9" fmla="*/ 316 h 347"/>
            </a:gdLst>
            <a:ahLst/>
            <a:cxnLst>
              <a:cxn ang="0">
                <a:pos x="T0" y="T1"/>
              </a:cxn>
              <a:cxn ang="0">
                <a:pos x="T2" y="T3"/>
              </a:cxn>
              <a:cxn ang="0">
                <a:pos x="T4" y="T5"/>
              </a:cxn>
              <a:cxn ang="0">
                <a:pos x="T6" y="T7"/>
              </a:cxn>
              <a:cxn ang="0">
                <a:pos x="T8" y="T9"/>
              </a:cxn>
            </a:cxnLst>
            <a:rect l="0" t="0" r="r" b="b"/>
            <a:pathLst>
              <a:path w="247" h="347">
                <a:moveTo>
                  <a:pt x="247" y="316"/>
                </a:moveTo>
                <a:lnTo>
                  <a:pt x="0" y="347"/>
                </a:lnTo>
                <a:lnTo>
                  <a:pt x="0" y="0"/>
                </a:lnTo>
                <a:lnTo>
                  <a:pt x="247" y="33"/>
                </a:lnTo>
                <a:lnTo>
                  <a:pt x="247" y="316"/>
                </a:lnTo>
                <a:close/>
              </a:path>
            </a:pathLst>
          </a:custGeom>
          <a:solidFill>
            <a:srgbClr val="9CBA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65760" tIns="182880" rIns="365760" bIns="182880" numCol="1" anchor="t" anchorCtr="0" compatLnSpc="1">
            <a:prstTxWarp prst="textNoShape">
              <a:avLst/>
            </a:prstTxWarp>
          </a:bodyPr>
          <a:lstStyle/>
          <a:p>
            <a:endParaRPr lang="en-IN" dirty="0">
              <a:latin typeface="Gill Sans" panose="020B0702020104020203" pitchFamily="34" charset="0"/>
              <a:cs typeface="Open Sans" panose="020B0606030504020204" pitchFamily="34" charset="0"/>
            </a:endParaRPr>
          </a:p>
        </p:txBody>
      </p:sp>
      <p:sp>
        <p:nvSpPr>
          <p:cNvPr id="69" name="Rectangle 17"/>
          <p:cNvSpPr>
            <a:spLocks noChangeArrowheads="1"/>
          </p:cNvSpPr>
          <p:nvPr userDrawn="1"/>
        </p:nvSpPr>
        <p:spPr bwMode="auto">
          <a:xfrm>
            <a:off x="4155004" y="11741192"/>
            <a:ext cx="10265992" cy="1797056"/>
          </a:xfrm>
          <a:prstGeom prst="rect">
            <a:avLst/>
          </a:prstGeom>
          <a:solidFill>
            <a:srgbClr val="A6BF6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365760" tIns="182880" rIns="365760" bIns="182880" numCol="1" anchor="t" anchorCtr="0" compatLnSpc="1">
            <a:prstTxWarp prst="textNoShape">
              <a:avLst/>
            </a:prstTxWarp>
          </a:bodyPr>
          <a:lstStyle/>
          <a:p>
            <a:endParaRPr lang="en-IN" dirty="0">
              <a:latin typeface="Gill Sans" panose="020B0702020104020203" pitchFamily="34" charset="0"/>
              <a:cs typeface="Open Sans" panose="020B0606030504020204" pitchFamily="34" charset="0"/>
            </a:endParaRPr>
          </a:p>
        </p:txBody>
      </p:sp>
      <p:sp>
        <p:nvSpPr>
          <p:cNvPr id="70" name="Rectangle 18"/>
          <p:cNvSpPr>
            <a:spLocks noChangeArrowheads="1"/>
          </p:cNvSpPr>
          <p:nvPr userDrawn="1"/>
        </p:nvSpPr>
        <p:spPr bwMode="auto">
          <a:xfrm>
            <a:off x="2732600" y="5943622"/>
            <a:ext cx="1327286"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marL="457200" eaLnBrk="0" hangingPunct="0">
              <a:defRPr>
                <a:solidFill>
                  <a:schemeClr val="tx1"/>
                </a:solidFill>
                <a:latin typeface="Arial" panose="020B0604020202020204" pitchFamily="34" charset="0"/>
              </a:defRPr>
            </a:lvl2pPr>
            <a:lvl3pPr marL="914400" eaLnBrk="0" hangingPunct="0">
              <a:defRPr>
                <a:solidFill>
                  <a:schemeClr val="tx1"/>
                </a:solidFill>
                <a:latin typeface="Arial" panose="020B0604020202020204" pitchFamily="34" charset="0"/>
              </a:defRPr>
            </a:lvl3pPr>
            <a:lvl4pPr marL="1371600" eaLnBrk="0" hangingPunct="0">
              <a:defRPr>
                <a:solidFill>
                  <a:schemeClr val="tx1"/>
                </a:solidFill>
                <a:latin typeface="Arial" panose="020B0604020202020204" pitchFamily="34" charset="0"/>
              </a:defRPr>
            </a:lvl4pPr>
            <a:lvl5pPr marL="1828800" eaLnBrk="0" hangingPunct="0">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3657600" rtl="0" eaLnBrk="0" fontAlgn="base" latinLnBrk="0" hangingPunct="0">
              <a:lnSpc>
                <a:spcPct val="100000"/>
              </a:lnSpc>
              <a:spcBef>
                <a:spcPct val="0"/>
              </a:spcBef>
              <a:spcAft>
                <a:spcPct val="0"/>
              </a:spcAft>
              <a:buClrTx/>
              <a:buSzTx/>
              <a:buFontTx/>
              <a:buNone/>
              <a:tabLst/>
            </a:pPr>
            <a:r>
              <a:rPr kumimoji="0" lang="en-US" altLang="en-US" sz="3200" b="1" i="0" u="none" strike="noStrike" cap="none" normalizeH="0" baseline="0" dirty="0">
                <a:ln>
                  <a:noFill/>
                </a:ln>
                <a:solidFill>
                  <a:srgbClr val="FFFFFF"/>
                </a:solidFill>
                <a:effectLst/>
                <a:latin typeface="Gill Sans" panose="020B0702020104020203" pitchFamily="34" charset="0"/>
                <a:cs typeface="Open Sans" panose="020B0606030504020204" pitchFamily="34" charset="0"/>
              </a:rPr>
              <a:t>Module</a:t>
            </a:r>
            <a:endParaRPr kumimoji="0" lang="en-US" altLang="en-US" sz="7200" b="0" i="0" u="none" strike="noStrike" cap="none" normalizeH="0" baseline="0" dirty="0">
              <a:ln>
                <a:noFill/>
              </a:ln>
              <a:solidFill>
                <a:schemeClr val="tx1"/>
              </a:solidFill>
              <a:effectLst/>
              <a:latin typeface="Gill Sans" panose="020B0702020104020203" pitchFamily="34" charset="0"/>
              <a:cs typeface="Open Sans" panose="020B0606030504020204" pitchFamily="34" charset="0"/>
            </a:endParaRPr>
          </a:p>
        </p:txBody>
      </p:sp>
      <p:sp>
        <p:nvSpPr>
          <p:cNvPr id="71" name="Rectangle 19"/>
          <p:cNvSpPr>
            <a:spLocks noChangeArrowheads="1"/>
          </p:cNvSpPr>
          <p:nvPr userDrawn="1"/>
        </p:nvSpPr>
        <p:spPr bwMode="auto">
          <a:xfrm>
            <a:off x="3304100" y="6445274"/>
            <a:ext cx="208390"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marL="457200" eaLnBrk="0" hangingPunct="0">
              <a:defRPr>
                <a:solidFill>
                  <a:schemeClr val="tx1"/>
                </a:solidFill>
                <a:latin typeface="Arial" panose="020B0604020202020204" pitchFamily="34" charset="0"/>
              </a:defRPr>
            </a:lvl2pPr>
            <a:lvl3pPr marL="914400" eaLnBrk="0" hangingPunct="0">
              <a:defRPr>
                <a:solidFill>
                  <a:schemeClr val="tx1"/>
                </a:solidFill>
                <a:latin typeface="Arial" panose="020B0604020202020204" pitchFamily="34" charset="0"/>
              </a:defRPr>
            </a:lvl3pPr>
            <a:lvl4pPr marL="1371600" eaLnBrk="0" hangingPunct="0">
              <a:defRPr>
                <a:solidFill>
                  <a:schemeClr val="tx1"/>
                </a:solidFill>
                <a:latin typeface="Arial" panose="020B0604020202020204" pitchFamily="34" charset="0"/>
              </a:defRPr>
            </a:lvl4pPr>
            <a:lvl5pPr marL="1828800" eaLnBrk="0" hangingPunct="0">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3657600" rtl="0" eaLnBrk="0" fontAlgn="base" latinLnBrk="0" hangingPunct="0">
              <a:lnSpc>
                <a:spcPct val="100000"/>
              </a:lnSpc>
              <a:spcBef>
                <a:spcPct val="0"/>
              </a:spcBef>
              <a:spcAft>
                <a:spcPct val="0"/>
              </a:spcAft>
              <a:buClrTx/>
              <a:buSzTx/>
              <a:buFontTx/>
              <a:buNone/>
              <a:tabLst/>
            </a:pPr>
            <a:r>
              <a:rPr kumimoji="0" lang="en-US" altLang="en-US" sz="3200" b="1" i="0" u="none" strike="noStrike" cap="none" normalizeH="0" baseline="0" dirty="0">
                <a:ln>
                  <a:noFill/>
                </a:ln>
                <a:solidFill>
                  <a:srgbClr val="FFFFFF"/>
                </a:solidFill>
                <a:effectLst/>
                <a:latin typeface="Gill Sans" panose="020B0702020104020203" pitchFamily="34" charset="0"/>
                <a:cs typeface="Open Sans" panose="020B0606030504020204" pitchFamily="34" charset="0"/>
              </a:rPr>
              <a:t>1</a:t>
            </a:r>
            <a:endParaRPr kumimoji="0" lang="en-US" altLang="en-US" sz="7200" b="0" i="0" u="none" strike="noStrike" cap="none" normalizeH="0" baseline="0" dirty="0">
              <a:ln>
                <a:noFill/>
              </a:ln>
              <a:solidFill>
                <a:schemeClr val="tx1"/>
              </a:solidFill>
              <a:effectLst/>
              <a:latin typeface="Gill Sans" panose="020B0702020104020203" pitchFamily="34" charset="0"/>
              <a:cs typeface="Open Sans" panose="020B0606030504020204" pitchFamily="34" charset="0"/>
            </a:endParaRPr>
          </a:p>
        </p:txBody>
      </p:sp>
      <p:sp>
        <p:nvSpPr>
          <p:cNvPr id="72" name="Rectangle 20"/>
          <p:cNvSpPr>
            <a:spLocks noChangeArrowheads="1"/>
          </p:cNvSpPr>
          <p:nvPr userDrawn="1"/>
        </p:nvSpPr>
        <p:spPr bwMode="auto">
          <a:xfrm>
            <a:off x="2732600" y="9156734"/>
            <a:ext cx="1327286"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marL="457200" eaLnBrk="0" hangingPunct="0">
              <a:defRPr>
                <a:solidFill>
                  <a:schemeClr val="tx1"/>
                </a:solidFill>
                <a:latin typeface="Arial" panose="020B0604020202020204" pitchFamily="34" charset="0"/>
              </a:defRPr>
            </a:lvl2pPr>
            <a:lvl3pPr marL="914400" eaLnBrk="0" hangingPunct="0">
              <a:defRPr>
                <a:solidFill>
                  <a:schemeClr val="tx1"/>
                </a:solidFill>
                <a:latin typeface="Arial" panose="020B0604020202020204" pitchFamily="34" charset="0"/>
              </a:defRPr>
            </a:lvl3pPr>
            <a:lvl4pPr marL="1371600" eaLnBrk="0" hangingPunct="0">
              <a:defRPr>
                <a:solidFill>
                  <a:schemeClr val="tx1"/>
                </a:solidFill>
                <a:latin typeface="Arial" panose="020B0604020202020204" pitchFamily="34" charset="0"/>
              </a:defRPr>
            </a:lvl4pPr>
            <a:lvl5pPr marL="1828800" eaLnBrk="0" hangingPunct="0">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3657600" rtl="0" eaLnBrk="0" fontAlgn="base" latinLnBrk="0" hangingPunct="0">
              <a:lnSpc>
                <a:spcPct val="100000"/>
              </a:lnSpc>
              <a:spcBef>
                <a:spcPct val="0"/>
              </a:spcBef>
              <a:spcAft>
                <a:spcPct val="0"/>
              </a:spcAft>
              <a:buClrTx/>
              <a:buSzTx/>
              <a:buFontTx/>
              <a:buNone/>
              <a:tabLst/>
            </a:pPr>
            <a:r>
              <a:rPr kumimoji="0" lang="en-US" altLang="en-US" sz="3200" b="1" i="0" u="none" strike="noStrike" cap="none" normalizeH="0" baseline="0" dirty="0">
                <a:ln>
                  <a:noFill/>
                </a:ln>
                <a:solidFill>
                  <a:srgbClr val="FFFFFF"/>
                </a:solidFill>
                <a:effectLst/>
                <a:latin typeface="Gill Sans" panose="020B0702020104020203" pitchFamily="34" charset="0"/>
                <a:cs typeface="Open Sans" panose="020B0606030504020204" pitchFamily="34" charset="0"/>
              </a:rPr>
              <a:t>Module</a:t>
            </a:r>
            <a:endParaRPr kumimoji="0" lang="en-US" altLang="en-US" sz="7200" b="0" i="0" u="none" strike="noStrike" cap="none" normalizeH="0" baseline="0" dirty="0">
              <a:ln>
                <a:noFill/>
              </a:ln>
              <a:solidFill>
                <a:schemeClr val="tx1"/>
              </a:solidFill>
              <a:effectLst/>
              <a:latin typeface="Gill Sans" panose="020B0702020104020203" pitchFamily="34" charset="0"/>
              <a:cs typeface="Open Sans" panose="020B0606030504020204" pitchFamily="34" charset="0"/>
            </a:endParaRPr>
          </a:p>
        </p:txBody>
      </p:sp>
      <p:sp>
        <p:nvSpPr>
          <p:cNvPr id="73" name="Rectangle 21"/>
          <p:cNvSpPr>
            <a:spLocks noChangeArrowheads="1"/>
          </p:cNvSpPr>
          <p:nvPr userDrawn="1"/>
        </p:nvSpPr>
        <p:spPr bwMode="auto">
          <a:xfrm>
            <a:off x="3304100" y="9658386"/>
            <a:ext cx="208390"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marL="457200" eaLnBrk="0" hangingPunct="0">
              <a:defRPr>
                <a:solidFill>
                  <a:schemeClr val="tx1"/>
                </a:solidFill>
                <a:latin typeface="Arial" panose="020B0604020202020204" pitchFamily="34" charset="0"/>
              </a:defRPr>
            </a:lvl2pPr>
            <a:lvl3pPr marL="914400" eaLnBrk="0" hangingPunct="0">
              <a:defRPr>
                <a:solidFill>
                  <a:schemeClr val="tx1"/>
                </a:solidFill>
                <a:latin typeface="Arial" panose="020B0604020202020204" pitchFamily="34" charset="0"/>
              </a:defRPr>
            </a:lvl3pPr>
            <a:lvl4pPr marL="1371600" eaLnBrk="0" hangingPunct="0">
              <a:defRPr>
                <a:solidFill>
                  <a:schemeClr val="tx1"/>
                </a:solidFill>
                <a:latin typeface="Arial" panose="020B0604020202020204" pitchFamily="34" charset="0"/>
              </a:defRPr>
            </a:lvl4pPr>
            <a:lvl5pPr marL="1828800" eaLnBrk="0" hangingPunct="0">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3657600" rtl="0" eaLnBrk="0" fontAlgn="base" latinLnBrk="0" hangingPunct="0">
              <a:lnSpc>
                <a:spcPct val="100000"/>
              </a:lnSpc>
              <a:spcBef>
                <a:spcPct val="0"/>
              </a:spcBef>
              <a:spcAft>
                <a:spcPct val="0"/>
              </a:spcAft>
              <a:buClrTx/>
              <a:buSzTx/>
              <a:buFontTx/>
              <a:buNone/>
              <a:tabLst/>
            </a:pPr>
            <a:r>
              <a:rPr kumimoji="0" lang="en-US" altLang="en-US" sz="3200" b="1" i="0" u="none" strike="noStrike" cap="none" normalizeH="0" baseline="0" dirty="0">
                <a:ln>
                  <a:noFill/>
                </a:ln>
                <a:solidFill>
                  <a:srgbClr val="FFFFFF"/>
                </a:solidFill>
                <a:effectLst/>
                <a:latin typeface="Gill Sans" panose="020B0702020104020203" pitchFamily="34" charset="0"/>
                <a:cs typeface="Open Sans" panose="020B0606030504020204" pitchFamily="34" charset="0"/>
              </a:rPr>
              <a:t>2</a:t>
            </a:r>
            <a:endParaRPr kumimoji="0" lang="en-US" altLang="en-US" sz="7200" b="0" i="0" u="none" strike="noStrike" cap="none" normalizeH="0" baseline="0" dirty="0">
              <a:ln>
                <a:noFill/>
              </a:ln>
              <a:solidFill>
                <a:schemeClr val="tx1"/>
              </a:solidFill>
              <a:effectLst/>
              <a:latin typeface="Gill Sans" panose="020B0702020104020203" pitchFamily="34" charset="0"/>
              <a:cs typeface="Open Sans" panose="020B0606030504020204" pitchFamily="34" charset="0"/>
            </a:endParaRPr>
          </a:p>
        </p:txBody>
      </p:sp>
      <p:sp>
        <p:nvSpPr>
          <p:cNvPr id="74" name="Rectangle 22"/>
          <p:cNvSpPr>
            <a:spLocks noChangeArrowheads="1"/>
          </p:cNvSpPr>
          <p:nvPr userDrawn="1"/>
        </p:nvSpPr>
        <p:spPr bwMode="auto">
          <a:xfrm>
            <a:off x="2732600" y="12236498"/>
            <a:ext cx="1327286"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marL="457200" eaLnBrk="0" hangingPunct="0">
              <a:defRPr>
                <a:solidFill>
                  <a:schemeClr val="tx1"/>
                </a:solidFill>
                <a:latin typeface="Arial" panose="020B0604020202020204" pitchFamily="34" charset="0"/>
              </a:defRPr>
            </a:lvl2pPr>
            <a:lvl3pPr marL="914400" eaLnBrk="0" hangingPunct="0">
              <a:defRPr>
                <a:solidFill>
                  <a:schemeClr val="tx1"/>
                </a:solidFill>
                <a:latin typeface="Arial" panose="020B0604020202020204" pitchFamily="34" charset="0"/>
              </a:defRPr>
            </a:lvl3pPr>
            <a:lvl4pPr marL="1371600" eaLnBrk="0" hangingPunct="0">
              <a:defRPr>
                <a:solidFill>
                  <a:schemeClr val="tx1"/>
                </a:solidFill>
                <a:latin typeface="Arial" panose="020B0604020202020204" pitchFamily="34" charset="0"/>
              </a:defRPr>
            </a:lvl4pPr>
            <a:lvl5pPr marL="1828800" eaLnBrk="0" hangingPunct="0">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3657600" rtl="0" eaLnBrk="0" fontAlgn="base" latinLnBrk="0" hangingPunct="0">
              <a:lnSpc>
                <a:spcPct val="100000"/>
              </a:lnSpc>
              <a:spcBef>
                <a:spcPct val="0"/>
              </a:spcBef>
              <a:spcAft>
                <a:spcPct val="0"/>
              </a:spcAft>
              <a:buClrTx/>
              <a:buSzTx/>
              <a:buFontTx/>
              <a:buNone/>
              <a:tabLst/>
            </a:pPr>
            <a:r>
              <a:rPr kumimoji="0" lang="en-US" altLang="en-US" sz="3200" b="1" i="0" u="none" strike="noStrike" cap="none" normalizeH="0" baseline="0" dirty="0">
                <a:ln>
                  <a:noFill/>
                </a:ln>
                <a:solidFill>
                  <a:srgbClr val="FFFFFF"/>
                </a:solidFill>
                <a:effectLst/>
                <a:latin typeface="Gill Sans" panose="020B0702020104020203" pitchFamily="34" charset="0"/>
                <a:cs typeface="Open Sans" panose="020B0606030504020204" pitchFamily="34" charset="0"/>
              </a:rPr>
              <a:t>Module</a:t>
            </a:r>
            <a:endParaRPr kumimoji="0" lang="en-US" altLang="en-US" sz="7200" b="0" i="0" u="none" strike="noStrike" cap="none" normalizeH="0" baseline="0" dirty="0">
              <a:ln>
                <a:noFill/>
              </a:ln>
              <a:solidFill>
                <a:schemeClr val="tx1"/>
              </a:solidFill>
              <a:effectLst/>
              <a:latin typeface="Gill Sans" panose="020B0702020104020203" pitchFamily="34" charset="0"/>
              <a:cs typeface="Open Sans" panose="020B0606030504020204" pitchFamily="34" charset="0"/>
            </a:endParaRPr>
          </a:p>
        </p:txBody>
      </p:sp>
      <p:sp>
        <p:nvSpPr>
          <p:cNvPr id="75" name="Rectangle 23"/>
          <p:cNvSpPr>
            <a:spLocks noChangeArrowheads="1"/>
          </p:cNvSpPr>
          <p:nvPr userDrawn="1"/>
        </p:nvSpPr>
        <p:spPr bwMode="auto">
          <a:xfrm>
            <a:off x="3304100" y="12738150"/>
            <a:ext cx="208390"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marL="457200" eaLnBrk="0" hangingPunct="0">
              <a:defRPr>
                <a:solidFill>
                  <a:schemeClr val="tx1"/>
                </a:solidFill>
                <a:latin typeface="Arial" panose="020B0604020202020204" pitchFamily="34" charset="0"/>
              </a:defRPr>
            </a:lvl2pPr>
            <a:lvl3pPr marL="914400" eaLnBrk="0" hangingPunct="0">
              <a:defRPr>
                <a:solidFill>
                  <a:schemeClr val="tx1"/>
                </a:solidFill>
                <a:latin typeface="Arial" panose="020B0604020202020204" pitchFamily="34" charset="0"/>
              </a:defRPr>
            </a:lvl3pPr>
            <a:lvl4pPr marL="1371600" eaLnBrk="0" hangingPunct="0">
              <a:defRPr>
                <a:solidFill>
                  <a:schemeClr val="tx1"/>
                </a:solidFill>
                <a:latin typeface="Arial" panose="020B0604020202020204" pitchFamily="34" charset="0"/>
              </a:defRPr>
            </a:lvl4pPr>
            <a:lvl5pPr marL="1828800" eaLnBrk="0" hangingPunct="0">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3657600" rtl="0" eaLnBrk="0" fontAlgn="base" latinLnBrk="0" hangingPunct="0">
              <a:lnSpc>
                <a:spcPct val="100000"/>
              </a:lnSpc>
              <a:spcBef>
                <a:spcPct val="0"/>
              </a:spcBef>
              <a:spcAft>
                <a:spcPct val="0"/>
              </a:spcAft>
              <a:buClrTx/>
              <a:buSzTx/>
              <a:buFontTx/>
              <a:buNone/>
              <a:tabLst/>
            </a:pPr>
            <a:r>
              <a:rPr kumimoji="0" lang="en-US" altLang="en-US" sz="3200" b="1" i="0" u="none" strike="noStrike" cap="none" normalizeH="0" baseline="0" dirty="0">
                <a:ln>
                  <a:noFill/>
                </a:ln>
                <a:solidFill>
                  <a:srgbClr val="FFFFFF"/>
                </a:solidFill>
                <a:effectLst/>
                <a:latin typeface="Gill Sans" panose="020B0702020104020203" pitchFamily="34" charset="0"/>
                <a:cs typeface="Open Sans" panose="020B0606030504020204" pitchFamily="34" charset="0"/>
              </a:rPr>
              <a:t>3</a:t>
            </a:r>
            <a:endParaRPr kumimoji="0" lang="en-US" altLang="en-US" sz="7200" b="0" i="0" u="none" strike="noStrike" cap="none" normalizeH="0" baseline="0" dirty="0">
              <a:ln>
                <a:noFill/>
              </a:ln>
              <a:solidFill>
                <a:schemeClr val="tx1"/>
              </a:solidFill>
              <a:effectLst/>
              <a:latin typeface="Gill Sans" panose="020B0702020104020203" pitchFamily="34" charset="0"/>
              <a:cs typeface="Open Sans" panose="020B0606030504020204" pitchFamily="34" charset="0"/>
            </a:endParaRPr>
          </a:p>
        </p:txBody>
      </p:sp>
      <p:sp>
        <p:nvSpPr>
          <p:cNvPr id="76" name="Rectangle 24"/>
          <p:cNvSpPr>
            <a:spLocks noChangeArrowheads="1"/>
          </p:cNvSpPr>
          <p:nvPr userDrawn="1"/>
        </p:nvSpPr>
        <p:spPr bwMode="auto">
          <a:xfrm>
            <a:off x="2732600" y="15278158"/>
            <a:ext cx="1327286"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marL="457200" eaLnBrk="0" hangingPunct="0">
              <a:defRPr>
                <a:solidFill>
                  <a:schemeClr val="tx1"/>
                </a:solidFill>
                <a:latin typeface="Arial" panose="020B0604020202020204" pitchFamily="34" charset="0"/>
              </a:defRPr>
            </a:lvl2pPr>
            <a:lvl3pPr marL="914400" eaLnBrk="0" hangingPunct="0">
              <a:defRPr>
                <a:solidFill>
                  <a:schemeClr val="tx1"/>
                </a:solidFill>
                <a:latin typeface="Arial" panose="020B0604020202020204" pitchFamily="34" charset="0"/>
              </a:defRPr>
            </a:lvl3pPr>
            <a:lvl4pPr marL="1371600" eaLnBrk="0" hangingPunct="0">
              <a:defRPr>
                <a:solidFill>
                  <a:schemeClr val="tx1"/>
                </a:solidFill>
                <a:latin typeface="Arial" panose="020B0604020202020204" pitchFamily="34" charset="0"/>
              </a:defRPr>
            </a:lvl4pPr>
            <a:lvl5pPr marL="1828800" eaLnBrk="0" hangingPunct="0">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3657600" rtl="0" eaLnBrk="0" fontAlgn="base" latinLnBrk="0" hangingPunct="0">
              <a:lnSpc>
                <a:spcPct val="100000"/>
              </a:lnSpc>
              <a:spcBef>
                <a:spcPct val="0"/>
              </a:spcBef>
              <a:spcAft>
                <a:spcPct val="0"/>
              </a:spcAft>
              <a:buClrTx/>
              <a:buSzTx/>
              <a:buFontTx/>
              <a:buNone/>
              <a:tabLst/>
            </a:pPr>
            <a:r>
              <a:rPr kumimoji="0" lang="en-US" altLang="en-US" sz="3200" b="1" i="0" u="none" strike="noStrike" cap="none" normalizeH="0" baseline="0" dirty="0">
                <a:ln>
                  <a:noFill/>
                </a:ln>
                <a:solidFill>
                  <a:srgbClr val="FFFFFF"/>
                </a:solidFill>
                <a:effectLst/>
                <a:latin typeface="Gill Sans" panose="020B0702020104020203" pitchFamily="34" charset="0"/>
                <a:cs typeface="Open Sans" panose="020B0606030504020204" pitchFamily="34" charset="0"/>
              </a:rPr>
              <a:t>Module</a:t>
            </a:r>
            <a:endParaRPr kumimoji="0" lang="en-US" altLang="en-US" sz="7200" b="0" i="0" u="none" strike="noStrike" cap="none" normalizeH="0" baseline="0" dirty="0">
              <a:ln>
                <a:noFill/>
              </a:ln>
              <a:solidFill>
                <a:schemeClr val="tx1"/>
              </a:solidFill>
              <a:effectLst/>
              <a:latin typeface="Gill Sans" panose="020B0702020104020203" pitchFamily="34" charset="0"/>
              <a:cs typeface="Open Sans" panose="020B0606030504020204" pitchFamily="34" charset="0"/>
            </a:endParaRPr>
          </a:p>
        </p:txBody>
      </p:sp>
      <p:sp>
        <p:nvSpPr>
          <p:cNvPr id="77" name="Rectangle 25"/>
          <p:cNvSpPr>
            <a:spLocks noChangeArrowheads="1"/>
          </p:cNvSpPr>
          <p:nvPr userDrawn="1"/>
        </p:nvSpPr>
        <p:spPr bwMode="auto">
          <a:xfrm>
            <a:off x="3304100" y="15779810"/>
            <a:ext cx="208390"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marL="457200" eaLnBrk="0" hangingPunct="0">
              <a:defRPr>
                <a:solidFill>
                  <a:schemeClr val="tx1"/>
                </a:solidFill>
                <a:latin typeface="Arial" panose="020B0604020202020204" pitchFamily="34" charset="0"/>
              </a:defRPr>
            </a:lvl2pPr>
            <a:lvl3pPr marL="914400" eaLnBrk="0" hangingPunct="0">
              <a:defRPr>
                <a:solidFill>
                  <a:schemeClr val="tx1"/>
                </a:solidFill>
                <a:latin typeface="Arial" panose="020B0604020202020204" pitchFamily="34" charset="0"/>
              </a:defRPr>
            </a:lvl3pPr>
            <a:lvl4pPr marL="1371600" eaLnBrk="0" hangingPunct="0">
              <a:defRPr>
                <a:solidFill>
                  <a:schemeClr val="tx1"/>
                </a:solidFill>
                <a:latin typeface="Arial" panose="020B0604020202020204" pitchFamily="34" charset="0"/>
              </a:defRPr>
            </a:lvl4pPr>
            <a:lvl5pPr marL="1828800" eaLnBrk="0" hangingPunct="0">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3657600" rtl="0" eaLnBrk="0" fontAlgn="base" latinLnBrk="0" hangingPunct="0">
              <a:lnSpc>
                <a:spcPct val="100000"/>
              </a:lnSpc>
              <a:spcBef>
                <a:spcPct val="0"/>
              </a:spcBef>
              <a:spcAft>
                <a:spcPct val="0"/>
              </a:spcAft>
              <a:buClrTx/>
              <a:buSzTx/>
              <a:buFontTx/>
              <a:buNone/>
              <a:tabLst/>
            </a:pPr>
            <a:r>
              <a:rPr kumimoji="0" lang="en-US" altLang="en-US" sz="3200" b="1" i="0" u="none" strike="noStrike" cap="none" normalizeH="0" baseline="0" dirty="0">
                <a:ln>
                  <a:noFill/>
                </a:ln>
                <a:solidFill>
                  <a:srgbClr val="FFFFFF"/>
                </a:solidFill>
                <a:effectLst/>
                <a:latin typeface="Gill Sans" panose="020B0702020104020203" pitchFamily="34" charset="0"/>
                <a:cs typeface="Open Sans" panose="020B0606030504020204" pitchFamily="34" charset="0"/>
              </a:rPr>
              <a:t>4</a:t>
            </a:r>
            <a:endParaRPr kumimoji="0" lang="en-US" altLang="en-US" sz="7200" b="0" i="0" u="none" strike="noStrike" cap="none" normalizeH="0" baseline="0" dirty="0">
              <a:ln>
                <a:noFill/>
              </a:ln>
              <a:solidFill>
                <a:schemeClr val="tx1"/>
              </a:solidFill>
              <a:effectLst/>
              <a:latin typeface="Gill Sans" panose="020B0702020104020203" pitchFamily="34" charset="0"/>
              <a:cs typeface="Open Sans" panose="020B0606030504020204" pitchFamily="34" charset="0"/>
            </a:endParaRPr>
          </a:p>
        </p:txBody>
      </p:sp>
      <p:sp>
        <p:nvSpPr>
          <p:cNvPr id="78" name="Rectangle 26"/>
          <p:cNvSpPr>
            <a:spLocks noChangeArrowheads="1"/>
          </p:cNvSpPr>
          <p:nvPr userDrawn="1"/>
        </p:nvSpPr>
        <p:spPr bwMode="auto">
          <a:xfrm>
            <a:off x="23872334" y="4235466"/>
            <a:ext cx="755652" cy="13766852"/>
          </a:xfrm>
          <a:prstGeom prst="rect">
            <a:avLst/>
          </a:prstGeom>
          <a:solidFill>
            <a:srgbClr val="292F3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365760" tIns="182880" rIns="365760" bIns="182880" numCol="1" anchor="t" anchorCtr="0" compatLnSpc="1">
            <a:prstTxWarp prst="textNoShape">
              <a:avLst/>
            </a:prstTxWarp>
          </a:bodyPr>
          <a:lstStyle/>
          <a:p>
            <a:endParaRPr lang="en-IN" dirty="0">
              <a:latin typeface="Gill Sans" panose="020B0702020104020203" pitchFamily="34" charset="0"/>
              <a:cs typeface="Open Sans" panose="020B0606030504020204" pitchFamily="34" charset="0"/>
            </a:endParaRPr>
          </a:p>
        </p:txBody>
      </p:sp>
      <p:sp>
        <p:nvSpPr>
          <p:cNvPr id="82" name="Freeform 30"/>
          <p:cNvSpPr>
            <a:spLocks/>
          </p:cNvSpPr>
          <p:nvPr userDrawn="1"/>
        </p:nvSpPr>
        <p:spPr bwMode="auto">
          <a:xfrm>
            <a:off x="23059528" y="5029218"/>
            <a:ext cx="819152" cy="2889260"/>
          </a:xfrm>
          <a:custGeom>
            <a:avLst/>
            <a:gdLst>
              <a:gd name="T0" fmla="*/ 129 w 129"/>
              <a:gd name="T1" fmla="*/ 455 h 455"/>
              <a:gd name="T2" fmla="*/ 0 w 129"/>
              <a:gd name="T3" fmla="*/ 401 h 455"/>
              <a:gd name="T4" fmla="*/ 0 w 129"/>
              <a:gd name="T5" fmla="*/ 52 h 455"/>
              <a:gd name="T6" fmla="*/ 129 w 129"/>
              <a:gd name="T7" fmla="*/ 0 h 455"/>
              <a:gd name="T8" fmla="*/ 129 w 129"/>
              <a:gd name="T9" fmla="*/ 455 h 455"/>
            </a:gdLst>
            <a:ahLst/>
            <a:cxnLst>
              <a:cxn ang="0">
                <a:pos x="T0" y="T1"/>
              </a:cxn>
              <a:cxn ang="0">
                <a:pos x="T2" y="T3"/>
              </a:cxn>
              <a:cxn ang="0">
                <a:pos x="T4" y="T5"/>
              </a:cxn>
              <a:cxn ang="0">
                <a:pos x="T6" y="T7"/>
              </a:cxn>
              <a:cxn ang="0">
                <a:pos x="T8" y="T9"/>
              </a:cxn>
            </a:cxnLst>
            <a:rect l="0" t="0" r="r" b="b"/>
            <a:pathLst>
              <a:path w="129" h="455">
                <a:moveTo>
                  <a:pt x="129" y="455"/>
                </a:moveTo>
                <a:lnTo>
                  <a:pt x="0" y="401"/>
                </a:lnTo>
                <a:lnTo>
                  <a:pt x="0" y="52"/>
                </a:lnTo>
                <a:lnTo>
                  <a:pt x="129" y="0"/>
                </a:lnTo>
                <a:lnTo>
                  <a:pt x="129" y="455"/>
                </a:lnTo>
                <a:close/>
              </a:path>
            </a:pathLst>
          </a:custGeom>
          <a:solidFill>
            <a:srgbClr val="1091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65760" tIns="182880" rIns="365760" bIns="182880" numCol="1" anchor="t" anchorCtr="0" compatLnSpc="1">
            <a:prstTxWarp prst="textNoShape">
              <a:avLst/>
            </a:prstTxWarp>
          </a:bodyPr>
          <a:lstStyle/>
          <a:p>
            <a:endParaRPr lang="en-IN" dirty="0">
              <a:latin typeface="Gill Sans" panose="020B0702020104020203" pitchFamily="34" charset="0"/>
              <a:cs typeface="Open Sans" panose="020B0606030504020204" pitchFamily="34" charset="0"/>
            </a:endParaRPr>
          </a:p>
        </p:txBody>
      </p:sp>
      <p:sp>
        <p:nvSpPr>
          <p:cNvPr id="83" name="Freeform 31"/>
          <p:cNvSpPr>
            <a:spLocks/>
          </p:cNvSpPr>
          <p:nvPr userDrawn="1"/>
        </p:nvSpPr>
        <p:spPr bwMode="auto">
          <a:xfrm>
            <a:off x="23059528" y="5359420"/>
            <a:ext cx="1568456" cy="2216160"/>
          </a:xfrm>
          <a:custGeom>
            <a:avLst/>
            <a:gdLst>
              <a:gd name="T0" fmla="*/ 247 w 247"/>
              <a:gd name="T1" fmla="*/ 316 h 349"/>
              <a:gd name="T2" fmla="*/ 0 w 247"/>
              <a:gd name="T3" fmla="*/ 349 h 349"/>
              <a:gd name="T4" fmla="*/ 0 w 247"/>
              <a:gd name="T5" fmla="*/ 0 h 349"/>
              <a:gd name="T6" fmla="*/ 247 w 247"/>
              <a:gd name="T7" fmla="*/ 33 h 349"/>
              <a:gd name="T8" fmla="*/ 247 w 247"/>
              <a:gd name="T9" fmla="*/ 316 h 349"/>
            </a:gdLst>
            <a:ahLst/>
            <a:cxnLst>
              <a:cxn ang="0">
                <a:pos x="T0" y="T1"/>
              </a:cxn>
              <a:cxn ang="0">
                <a:pos x="T2" y="T3"/>
              </a:cxn>
              <a:cxn ang="0">
                <a:pos x="T4" y="T5"/>
              </a:cxn>
              <a:cxn ang="0">
                <a:pos x="T6" y="T7"/>
              </a:cxn>
              <a:cxn ang="0">
                <a:pos x="T8" y="T9"/>
              </a:cxn>
            </a:cxnLst>
            <a:rect l="0" t="0" r="r" b="b"/>
            <a:pathLst>
              <a:path w="247" h="349">
                <a:moveTo>
                  <a:pt x="247" y="316"/>
                </a:moveTo>
                <a:lnTo>
                  <a:pt x="0" y="349"/>
                </a:lnTo>
                <a:lnTo>
                  <a:pt x="0" y="0"/>
                </a:lnTo>
                <a:lnTo>
                  <a:pt x="247" y="33"/>
                </a:lnTo>
                <a:lnTo>
                  <a:pt x="247" y="316"/>
                </a:lnTo>
                <a:close/>
              </a:path>
            </a:pathLst>
          </a:custGeom>
          <a:solidFill>
            <a:srgbClr val="16A9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65760" tIns="182880" rIns="365760" bIns="182880" numCol="1" anchor="t" anchorCtr="0" compatLnSpc="1">
            <a:prstTxWarp prst="textNoShape">
              <a:avLst/>
            </a:prstTxWarp>
          </a:bodyPr>
          <a:lstStyle/>
          <a:p>
            <a:endParaRPr lang="en-IN" dirty="0">
              <a:latin typeface="Gill Sans" panose="020B0702020104020203" pitchFamily="34" charset="0"/>
              <a:cs typeface="Open Sans" panose="020B0606030504020204" pitchFamily="34" charset="0"/>
            </a:endParaRPr>
          </a:p>
        </p:txBody>
      </p:sp>
      <p:sp>
        <p:nvSpPr>
          <p:cNvPr id="84" name="Rectangle 32"/>
          <p:cNvSpPr>
            <a:spLocks noChangeArrowheads="1"/>
          </p:cNvSpPr>
          <p:nvPr userDrawn="1"/>
        </p:nvSpPr>
        <p:spPr bwMode="auto">
          <a:xfrm>
            <a:off x="24627980" y="5568968"/>
            <a:ext cx="10081120" cy="1797056"/>
          </a:xfrm>
          <a:prstGeom prst="rect">
            <a:avLst/>
          </a:prstGeom>
          <a:solidFill>
            <a:srgbClr val="23B5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365760" tIns="182880" rIns="365760" bIns="182880" numCol="1" anchor="t" anchorCtr="0" compatLnSpc="1">
            <a:prstTxWarp prst="textNoShape">
              <a:avLst/>
            </a:prstTxWarp>
          </a:bodyPr>
          <a:lstStyle/>
          <a:p>
            <a:endParaRPr lang="en-IN" dirty="0">
              <a:latin typeface="Gill Sans" panose="020B0702020104020203" pitchFamily="34" charset="0"/>
              <a:cs typeface="Open Sans" panose="020B0606030504020204" pitchFamily="34" charset="0"/>
            </a:endParaRPr>
          </a:p>
        </p:txBody>
      </p:sp>
      <p:sp>
        <p:nvSpPr>
          <p:cNvPr id="85" name="Freeform 33"/>
          <p:cNvSpPr>
            <a:spLocks/>
          </p:cNvSpPr>
          <p:nvPr userDrawn="1"/>
        </p:nvSpPr>
        <p:spPr bwMode="auto">
          <a:xfrm>
            <a:off x="23059528" y="8108982"/>
            <a:ext cx="819152" cy="2889260"/>
          </a:xfrm>
          <a:custGeom>
            <a:avLst/>
            <a:gdLst>
              <a:gd name="T0" fmla="*/ 129 w 129"/>
              <a:gd name="T1" fmla="*/ 455 h 455"/>
              <a:gd name="T2" fmla="*/ 0 w 129"/>
              <a:gd name="T3" fmla="*/ 401 h 455"/>
              <a:gd name="T4" fmla="*/ 0 w 129"/>
              <a:gd name="T5" fmla="*/ 54 h 455"/>
              <a:gd name="T6" fmla="*/ 129 w 129"/>
              <a:gd name="T7" fmla="*/ 0 h 455"/>
              <a:gd name="T8" fmla="*/ 129 w 129"/>
              <a:gd name="T9" fmla="*/ 455 h 455"/>
            </a:gdLst>
            <a:ahLst/>
            <a:cxnLst>
              <a:cxn ang="0">
                <a:pos x="T0" y="T1"/>
              </a:cxn>
              <a:cxn ang="0">
                <a:pos x="T2" y="T3"/>
              </a:cxn>
              <a:cxn ang="0">
                <a:pos x="T4" y="T5"/>
              </a:cxn>
              <a:cxn ang="0">
                <a:pos x="T6" y="T7"/>
              </a:cxn>
              <a:cxn ang="0">
                <a:pos x="T8" y="T9"/>
              </a:cxn>
            </a:cxnLst>
            <a:rect l="0" t="0" r="r" b="b"/>
            <a:pathLst>
              <a:path w="129" h="455">
                <a:moveTo>
                  <a:pt x="129" y="455"/>
                </a:moveTo>
                <a:lnTo>
                  <a:pt x="0" y="401"/>
                </a:lnTo>
                <a:lnTo>
                  <a:pt x="0" y="54"/>
                </a:lnTo>
                <a:lnTo>
                  <a:pt x="129" y="0"/>
                </a:lnTo>
                <a:lnTo>
                  <a:pt x="129" y="455"/>
                </a:lnTo>
                <a:close/>
              </a:path>
            </a:pathLst>
          </a:custGeom>
          <a:solidFill>
            <a:srgbClr val="869E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65760" tIns="182880" rIns="365760" bIns="182880" numCol="1" anchor="t" anchorCtr="0" compatLnSpc="1">
            <a:prstTxWarp prst="textNoShape">
              <a:avLst/>
            </a:prstTxWarp>
          </a:bodyPr>
          <a:lstStyle/>
          <a:p>
            <a:endParaRPr lang="en-IN" dirty="0">
              <a:latin typeface="Gill Sans" panose="020B0702020104020203" pitchFamily="34" charset="0"/>
              <a:cs typeface="Open Sans" panose="020B0606030504020204" pitchFamily="34" charset="0"/>
            </a:endParaRPr>
          </a:p>
        </p:txBody>
      </p:sp>
      <p:sp>
        <p:nvSpPr>
          <p:cNvPr id="86" name="Freeform 34"/>
          <p:cNvSpPr>
            <a:spLocks/>
          </p:cNvSpPr>
          <p:nvPr userDrawn="1"/>
        </p:nvSpPr>
        <p:spPr bwMode="auto">
          <a:xfrm>
            <a:off x="23059528" y="8451882"/>
            <a:ext cx="1568456" cy="2203460"/>
          </a:xfrm>
          <a:custGeom>
            <a:avLst/>
            <a:gdLst>
              <a:gd name="T0" fmla="*/ 247 w 247"/>
              <a:gd name="T1" fmla="*/ 316 h 347"/>
              <a:gd name="T2" fmla="*/ 0 w 247"/>
              <a:gd name="T3" fmla="*/ 347 h 347"/>
              <a:gd name="T4" fmla="*/ 0 w 247"/>
              <a:gd name="T5" fmla="*/ 0 h 347"/>
              <a:gd name="T6" fmla="*/ 247 w 247"/>
              <a:gd name="T7" fmla="*/ 32 h 347"/>
              <a:gd name="T8" fmla="*/ 247 w 247"/>
              <a:gd name="T9" fmla="*/ 316 h 347"/>
            </a:gdLst>
            <a:ahLst/>
            <a:cxnLst>
              <a:cxn ang="0">
                <a:pos x="T0" y="T1"/>
              </a:cxn>
              <a:cxn ang="0">
                <a:pos x="T2" y="T3"/>
              </a:cxn>
              <a:cxn ang="0">
                <a:pos x="T4" y="T5"/>
              </a:cxn>
              <a:cxn ang="0">
                <a:pos x="T6" y="T7"/>
              </a:cxn>
              <a:cxn ang="0">
                <a:pos x="T8" y="T9"/>
              </a:cxn>
            </a:cxnLst>
            <a:rect l="0" t="0" r="r" b="b"/>
            <a:pathLst>
              <a:path w="247" h="347">
                <a:moveTo>
                  <a:pt x="247" y="316"/>
                </a:moveTo>
                <a:lnTo>
                  <a:pt x="0" y="347"/>
                </a:lnTo>
                <a:lnTo>
                  <a:pt x="0" y="0"/>
                </a:lnTo>
                <a:lnTo>
                  <a:pt x="247" y="32"/>
                </a:lnTo>
                <a:lnTo>
                  <a:pt x="247" y="316"/>
                </a:lnTo>
                <a:close/>
              </a:path>
            </a:pathLst>
          </a:custGeom>
          <a:solidFill>
            <a:srgbClr val="9CBA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65760" tIns="182880" rIns="365760" bIns="182880" numCol="1" anchor="t" anchorCtr="0" compatLnSpc="1">
            <a:prstTxWarp prst="textNoShape">
              <a:avLst/>
            </a:prstTxWarp>
          </a:bodyPr>
          <a:lstStyle/>
          <a:p>
            <a:endParaRPr lang="en-IN" dirty="0">
              <a:latin typeface="Gill Sans" panose="020B0702020104020203" pitchFamily="34" charset="0"/>
              <a:cs typeface="Open Sans" panose="020B0606030504020204" pitchFamily="34" charset="0"/>
            </a:endParaRPr>
          </a:p>
        </p:txBody>
      </p:sp>
      <p:sp>
        <p:nvSpPr>
          <p:cNvPr id="87" name="Rectangle 35"/>
          <p:cNvSpPr>
            <a:spLocks noChangeArrowheads="1"/>
          </p:cNvSpPr>
          <p:nvPr userDrawn="1"/>
        </p:nvSpPr>
        <p:spPr bwMode="auto">
          <a:xfrm>
            <a:off x="24627980" y="8655080"/>
            <a:ext cx="10081120" cy="1803408"/>
          </a:xfrm>
          <a:prstGeom prst="rect">
            <a:avLst/>
          </a:prstGeom>
          <a:solidFill>
            <a:srgbClr val="A6BF6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365760" tIns="182880" rIns="365760" bIns="182880" numCol="1" anchor="t" anchorCtr="0" compatLnSpc="1">
            <a:prstTxWarp prst="textNoShape">
              <a:avLst/>
            </a:prstTxWarp>
          </a:bodyPr>
          <a:lstStyle/>
          <a:p>
            <a:endParaRPr lang="en-IN" dirty="0">
              <a:latin typeface="Gill Sans" panose="020B0702020104020203" pitchFamily="34" charset="0"/>
              <a:cs typeface="Open Sans" panose="020B0606030504020204" pitchFamily="34" charset="0"/>
            </a:endParaRPr>
          </a:p>
        </p:txBody>
      </p:sp>
      <p:sp>
        <p:nvSpPr>
          <p:cNvPr id="88" name="Freeform 36"/>
          <p:cNvSpPr>
            <a:spLocks/>
          </p:cNvSpPr>
          <p:nvPr userDrawn="1"/>
        </p:nvSpPr>
        <p:spPr bwMode="auto">
          <a:xfrm>
            <a:off x="23059528" y="11188742"/>
            <a:ext cx="819152" cy="2889260"/>
          </a:xfrm>
          <a:custGeom>
            <a:avLst/>
            <a:gdLst>
              <a:gd name="T0" fmla="*/ 129 w 129"/>
              <a:gd name="T1" fmla="*/ 455 h 455"/>
              <a:gd name="T2" fmla="*/ 0 w 129"/>
              <a:gd name="T3" fmla="*/ 401 h 455"/>
              <a:gd name="T4" fmla="*/ 0 w 129"/>
              <a:gd name="T5" fmla="*/ 54 h 455"/>
              <a:gd name="T6" fmla="*/ 129 w 129"/>
              <a:gd name="T7" fmla="*/ 0 h 455"/>
              <a:gd name="T8" fmla="*/ 129 w 129"/>
              <a:gd name="T9" fmla="*/ 455 h 455"/>
            </a:gdLst>
            <a:ahLst/>
            <a:cxnLst>
              <a:cxn ang="0">
                <a:pos x="T0" y="T1"/>
              </a:cxn>
              <a:cxn ang="0">
                <a:pos x="T2" y="T3"/>
              </a:cxn>
              <a:cxn ang="0">
                <a:pos x="T4" y="T5"/>
              </a:cxn>
              <a:cxn ang="0">
                <a:pos x="T6" y="T7"/>
              </a:cxn>
              <a:cxn ang="0">
                <a:pos x="T8" y="T9"/>
              </a:cxn>
            </a:cxnLst>
            <a:rect l="0" t="0" r="r" b="b"/>
            <a:pathLst>
              <a:path w="129" h="455">
                <a:moveTo>
                  <a:pt x="129" y="455"/>
                </a:moveTo>
                <a:lnTo>
                  <a:pt x="0" y="401"/>
                </a:lnTo>
                <a:lnTo>
                  <a:pt x="0" y="54"/>
                </a:lnTo>
                <a:lnTo>
                  <a:pt x="129" y="0"/>
                </a:lnTo>
                <a:lnTo>
                  <a:pt x="129" y="455"/>
                </a:lnTo>
                <a:close/>
              </a:path>
            </a:pathLst>
          </a:custGeom>
          <a:solidFill>
            <a:srgbClr val="CE7E0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65760" tIns="182880" rIns="365760" bIns="182880" numCol="1" anchor="t" anchorCtr="0" compatLnSpc="1">
            <a:prstTxWarp prst="textNoShape">
              <a:avLst/>
            </a:prstTxWarp>
          </a:bodyPr>
          <a:lstStyle/>
          <a:p>
            <a:endParaRPr lang="en-IN" dirty="0">
              <a:latin typeface="Gill Sans" panose="020B0702020104020203" pitchFamily="34" charset="0"/>
              <a:cs typeface="Open Sans" panose="020B0606030504020204" pitchFamily="34" charset="0"/>
            </a:endParaRPr>
          </a:p>
        </p:txBody>
      </p:sp>
      <p:sp>
        <p:nvSpPr>
          <p:cNvPr id="89" name="Freeform 37"/>
          <p:cNvSpPr>
            <a:spLocks/>
          </p:cNvSpPr>
          <p:nvPr userDrawn="1"/>
        </p:nvSpPr>
        <p:spPr bwMode="auto">
          <a:xfrm>
            <a:off x="23059528" y="11531642"/>
            <a:ext cx="1568456" cy="2203460"/>
          </a:xfrm>
          <a:custGeom>
            <a:avLst/>
            <a:gdLst>
              <a:gd name="T0" fmla="*/ 247 w 247"/>
              <a:gd name="T1" fmla="*/ 316 h 347"/>
              <a:gd name="T2" fmla="*/ 0 w 247"/>
              <a:gd name="T3" fmla="*/ 347 h 347"/>
              <a:gd name="T4" fmla="*/ 0 w 247"/>
              <a:gd name="T5" fmla="*/ 0 h 347"/>
              <a:gd name="T6" fmla="*/ 247 w 247"/>
              <a:gd name="T7" fmla="*/ 33 h 347"/>
              <a:gd name="T8" fmla="*/ 247 w 247"/>
              <a:gd name="T9" fmla="*/ 316 h 347"/>
            </a:gdLst>
            <a:ahLst/>
            <a:cxnLst>
              <a:cxn ang="0">
                <a:pos x="T0" y="T1"/>
              </a:cxn>
              <a:cxn ang="0">
                <a:pos x="T2" y="T3"/>
              </a:cxn>
              <a:cxn ang="0">
                <a:pos x="T4" y="T5"/>
              </a:cxn>
              <a:cxn ang="0">
                <a:pos x="T6" y="T7"/>
              </a:cxn>
              <a:cxn ang="0">
                <a:pos x="T8" y="T9"/>
              </a:cxn>
            </a:cxnLst>
            <a:rect l="0" t="0" r="r" b="b"/>
            <a:pathLst>
              <a:path w="247" h="347">
                <a:moveTo>
                  <a:pt x="247" y="316"/>
                </a:moveTo>
                <a:lnTo>
                  <a:pt x="0" y="347"/>
                </a:lnTo>
                <a:lnTo>
                  <a:pt x="0" y="0"/>
                </a:lnTo>
                <a:lnTo>
                  <a:pt x="247" y="33"/>
                </a:lnTo>
                <a:lnTo>
                  <a:pt x="247" y="316"/>
                </a:lnTo>
                <a:close/>
              </a:path>
            </a:pathLst>
          </a:custGeom>
          <a:solidFill>
            <a:srgbClr val="F29C1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65760" tIns="182880" rIns="365760" bIns="182880" numCol="1" anchor="t" anchorCtr="0" compatLnSpc="1">
            <a:prstTxWarp prst="textNoShape">
              <a:avLst/>
            </a:prstTxWarp>
          </a:bodyPr>
          <a:lstStyle/>
          <a:p>
            <a:endParaRPr lang="en-IN" dirty="0">
              <a:latin typeface="Gill Sans" panose="020B0702020104020203" pitchFamily="34" charset="0"/>
              <a:cs typeface="Open Sans" panose="020B0606030504020204" pitchFamily="34" charset="0"/>
            </a:endParaRPr>
          </a:p>
        </p:txBody>
      </p:sp>
      <p:sp>
        <p:nvSpPr>
          <p:cNvPr id="90" name="Rectangle 38"/>
          <p:cNvSpPr>
            <a:spLocks noChangeArrowheads="1"/>
          </p:cNvSpPr>
          <p:nvPr userDrawn="1"/>
        </p:nvSpPr>
        <p:spPr bwMode="auto">
          <a:xfrm>
            <a:off x="24627980" y="11741192"/>
            <a:ext cx="10081120" cy="1797056"/>
          </a:xfrm>
          <a:prstGeom prst="rect">
            <a:avLst/>
          </a:prstGeom>
          <a:solidFill>
            <a:srgbClr val="F4A42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365760" tIns="182880" rIns="365760" bIns="182880" numCol="1" anchor="t" anchorCtr="0" compatLnSpc="1">
            <a:prstTxWarp prst="textNoShape">
              <a:avLst/>
            </a:prstTxWarp>
          </a:bodyPr>
          <a:lstStyle/>
          <a:p>
            <a:endParaRPr lang="en-IN" dirty="0">
              <a:latin typeface="Gill Sans" panose="020B0702020104020203" pitchFamily="34" charset="0"/>
              <a:cs typeface="Open Sans" panose="020B0606030504020204" pitchFamily="34" charset="0"/>
            </a:endParaRPr>
          </a:p>
        </p:txBody>
      </p:sp>
      <p:sp>
        <p:nvSpPr>
          <p:cNvPr id="91" name="Rectangle 39"/>
          <p:cNvSpPr>
            <a:spLocks noChangeArrowheads="1"/>
          </p:cNvSpPr>
          <p:nvPr userDrawn="1"/>
        </p:nvSpPr>
        <p:spPr bwMode="auto">
          <a:xfrm>
            <a:off x="23205576" y="5943622"/>
            <a:ext cx="1327286"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marL="457200" eaLnBrk="0" hangingPunct="0">
              <a:defRPr>
                <a:solidFill>
                  <a:schemeClr val="tx1"/>
                </a:solidFill>
                <a:latin typeface="Arial" panose="020B0604020202020204" pitchFamily="34" charset="0"/>
              </a:defRPr>
            </a:lvl2pPr>
            <a:lvl3pPr marL="914400" eaLnBrk="0" hangingPunct="0">
              <a:defRPr>
                <a:solidFill>
                  <a:schemeClr val="tx1"/>
                </a:solidFill>
                <a:latin typeface="Arial" panose="020B0604020202020204" pitchFamily="34" charset="0"/>
              </a:defRPr>
            </a:lvl3pPr>
            <a:lvl4pPr marL="1371600" eaLnBrk="0" hangingPunct="0">
              <a:defRPr>
                <a:solidFill>
                  <a:schemeClr val="tx1"/>
                </a:solidFill>
                <a:latin typeface="Arial" panose="020B0604020202020204" pitchFamily="34" charset="0"/>
              </a:defRPr>
            </a:lvl4pPr>
            <a:lvl5pPr marL="1828800" eaLnBrk="0" hangingPunct="0">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3657600" rtl="0" eaLnBrk="0" fontAlgn="base" latinLnBrk="0" hangingPunct="0">
              <a:lnSpc>
                <a:spcPct val="100000"/>
              </a:lnSpc>
              <a:spcBef>
                <a:spcPct val="0"/>
              </a:spcBef>
              <a:spcAft>
                <a:spcPct val="0"/>
              </a:spcAft>
              <a:buClrTx/>
              <a:buSzTx/>
              <a:buFontTx/>
              <a:buNone/>
              <a:tabLst/>
            </a:pPr>
            <a:r>
              <a:rPr kumimoji="0" lang="en-US" altLang="en-US" sz="3200" b="1" i="0" u="none" strike="noStrike" cap="none" normalizeH="0" baseline="0" dirty="0">
                <a:ln>
                  <a:noFill/>
                </a:ln>
                <a:solidFill>
                  <a:srgbClr val="FFFFFF"/>
                </a:solidFill>
                <a:effectLst/>
                <a:latin typeface="Gill Sans" panose="020B0702020104020203" pitchFamily="34" charset="0"/>
                <a:cs typeface="Open Sans" panose="020B0606030504020204" pitchFamily="34" charset="0"/>
              </a:rPr>
              <a:t>Module</a:t>
            </a:r>
            <a:endParaRPr kumimoji="0" lang="en-US" altLang="en-US" sz="7200" b="0" i="0" u="none" strike="noStrike" cap="none" normalizeH="0" baseline="0" dirty="0">
              <a:ln>
                <a:noFill/>
              </a:ln>
              <a:solidFill>
                <a:schemeClr val="tx1"/>
              </a:solidFill>
              <a:effectLst/>
              <a:latin typeface="Gill Sans" panose="020B0702020104020203" pitchFamily="34" charset="0"/>
              <a:cs typeface="Open Sans" panose="020B0606030504020204" pitchFamily="34" charset="0"/>
            </a:endParaRPr>
          </a:p>
        </p:txBody>
      </p:sp>
      <p:sp>
        <p:nvSpPr>
          <p:cNvPr id="92" name="Rectangle 40"/>
          <p:cNvSpPr>
            <a:spLocks noChangeArrowheads="1"/>
          </p:cNvSpPr>
          <p:nvPr userDrawn="1"/>
        </p:nvSpPr>
        <p:spPr bwMode="auto">
          <a:xfrm>
            <a:off x="23777080" y="6445274"/>
            <a:ext cx="208390"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marL="457200" eaLnBrk="0" hangingPunct="0">
              <a:defRPr>
                <a:solidFill>
                  <a:schemeClr val="tx1"/>
                </a:solidFill>
                <a:latin typeface="Arial" panose="020B0604020202020204" pitchFamily="34" charset="0"/>
              </a:defRPr>
            </a:lvl2pPr>
            <a:lvl3pPr marL="914400" eaLnBrk="0" hangingPunct="0">
              <a:defRPr>
                <a:solidFill>
                  <a:schemeClr val="tx1"/>
                </a:solidFill>
                <a:latin typeface="Arial" panose="020B0604020202020204" pitchFamily="34" charset="0"/>
              </a:defRPr>
            </a:lvl3pPr>
            <a:lvl4pPr marL="1371600" eaLnBrk="0" hangingPunct="0">
              <a:defRPr>
                <a:solidFill>
                  <a:schemeClr val="tx1"/>
                </a:solidFill>
                <a:latin typeface="Arial" panose="020B0604020202020204" pitchFamily="34" charset="0"/>
              </a:defRPr>
            </a:lvl4pPr>
            <a:lvl5pPr marL="1828800" eaLnBrk="0" hangingPunct="0">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3657600" rtl="0" eaLnBrk="0" fontAlgn="base" latinLnBrk="0" hangingPunct="0">
              <a:lnSpc>
                <a:spcPct val="100000"/>
              </a:lnSpc>
              <a:spcBef>
                <a:spcPct val="0"/>
              </a:spcBef>
              <a:spcAft>
                <a:spcPct val="0"/>
              </a:spcAft>
              <a:buClrTx/>
              <a:buSzTx/>
              <a:buFontTx/>
              <a:buNone/>
              <a:tabLst/>
            </a:pPr>
            <a:r>
              <a:rPr kumimoji="0" lang="en-US" altLang="en-US" sz="3200" b="1" i="0" u="none" strike="noStrike" cap="none" normalizeH="0" baseline="0" dirty="0">
                <a:ln>
                  <a:noFill/>
                </a:ln>
                <a:solidFill>
                  <a:srgbClr val="FFFFFF"/>
                </a:solidFill>
                <a:effectLst/>
                <a:latin typeface="Gill Sans" panose="020B0702020104020203" pitchFamily="34" charset="0"/>
                <a:cs typeface="Open Sans" panose="020B0606030504020204" pitchFamily="34" charset="0"/>
              </a:rPr>
              <a:t>5</a:t>
            </a:r>
            <a:endParaRPr kumimoji="0" lang="en-US" altLang="en-US" sz="7200" b="0" i="0" u="none" strike="noStrike" cap="none" normalizeH="0" baseline="0" dirty="0">
              <a:ln>
                <a:noFill/>
              </a:ln>
              <a:solidFill>
                <a:schemeClr val="tx1"/>
              </a:solidFill>
              <a:effectLst/>
              <a:latin typeface="Gill Sans" panose="020B0702020104020203" pitchFamily="34" charset="0"/>
              <a:cs typeface="Open Sans" panose="020B0606030504020204" pitchFamily="34" charset="0"/>
            </a:endParaRPr>
          </a:p>
        </p:txBody>
      </p:sp>
      <p:sp>
        <p:nvSpPr>
          <p:cNvPr id="93" name="Rectangle 41"/>
          <p:cNvSpPr>
            <a:spLocks noChangeArrowheads="1"/>
          </p:cNvSpPr>
          <p:nvPr userDrawn="1"/>
        </p:nvSpPr>
        <p:spPr bwMode="auto">
          <a:xfrm>
            <a:off x="23205576" y="9156734"/>
            <a:ext cx="1327286"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marL="457200" eaLnBrk="0" hangingPunct="0">
              <a:defRPr>
                <a:solidFill>
                  <a:schemeClr val="tx1"/>
                </a:solidFill>
                <a:latin typeface="Arial" panose="020B0604020202020204" pitchFamily="34" charset="0"/>
              </a:defRPr>
            </a:lvl2pPr>
            <a:lvl3pPr marL="914400" eaLnBrk="0" hangingPunct="0">
              <a:defRPr>
                <a:solidFill>
                  <a:schemeClr val="tx1"/>
                </a:solidFill>
                <a:latin typeface="Arial" panose="020B0604020202020204" pitchFamily="34" charset="0"/>
              </a:defRPr>
            </a:lvl3pPr>
            <a:lvl4pPr marL="1371600" eaLnBrk="0" hangingPunct="0">
              <a:defRPr>
                <a:solidFill>
                  <a:schemeClr val="tx1"/>
                </a:solidFill>
                <a:latin typeface="Arial" panose="020B0604020202020204" pitchFamily="34" charset="0"/>
              </a:defRPr>
            </a:lvl4pPr>
            <a:lvl5pPr marL="1828800" eaLnBrk="0" hangingPunct="0">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3657600" rtl="0" eaLnBrk="0" fontAlgn="base" latinLnBrk="0" hangingPunct="0">
              <a:lnSpc>
                <a:spcPct val="100000"/>
              </a:lnSpc>
              <a:spcBef>
                <a:spcPct val="0"/>
              </a:spcBef>
              <a:spcAft>
                <a:spcPct val="0"/>
              </a:spcAft>
              <a:buClrTx/>
              <a:buSzTx/>
              <a:buFontTx/>
              <a:buNone/>
              <a:tabLst/>
            </a:pPr>
            <a:r>
              <a:rPr kumimoji="0" lang="en-US" altLang="en-US" sz="3200" b="1" i="0" u="none" strike="noStrike" cap="none" normalizeH="0" baseline="0" dirty="0">
                <a:ln>
                  <a:noFill/>
                </a:ln>
                <a:solidFill>
                  <a:srgbClr val="FFFFFF"/>
                </a:solidFill>
                <a:effectLst/>
                <a:latin typeface="Gill Sans" panose="020B0702020104020203" pitchFamily="34" charset="0"/>
                <a:cs typeface="Open Sans" panose="020B0606030504020204" pitchFamily="34" charset="0"/>
              </a:rPr>
              <a:t>Module</a:t>
            </a:r>
            <a:endParaRPr kumimoji="0" lang="en-US" altLang="en-US" sz="7200" b="0" i="0" u="none" strike="noStrike" cap="none" normalizeH="0" baseline="0" dirty="0">
              <a:ln>
                <a:noFill/>
              </a:ln>
              <a:solidFill>
                <a:schemeClr val="tx1"/>
              </a:solidFill>
              <a:effectLst/>
              <a:latin typeface="Gill Sans" panose="020B0702020104020203" pitchFamily="34" charset="0"/>
              <a:cs typeface="Open Sans" panose="020B0606030504020204" pitchFamily="34" charset="0"/>
            </a:endParaRPr>
          </a:p>
        </p:txBody>
      </p:sp>
      <p:sp>
        <p:nvSpPr>
          <p:cNvPr id="94" name="Rectangle 42"/>
          <p:cNvSpPr>
            <a:spLocks noChangeArrowheads="1"/>
          </p:cNvSpPr>
          <p:nvPr userDrawn="1"/>
        </p:nvSpPr>
        <p:spPr bwMode="auto">
          <a:xfrm>
            <a:off x="23777080" y="9658386"/>
            <a:ext cx="208390"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marL="457200" eaLnBrk="0" hangingPunct="0">
              <a:defRPr>
                <a:solidFill>
                  <a:schemeClr val="tx1"/>
                </a:solidFill>
                <a:latin typeface="Arial" panose="020B0604020202020204" pitchFamily="34" charset="0"/>
              </a:defRPr>
            </a:lvl2pPr>
            <a:lvl3pPr marL="914400" eaLnBrk="0" hangingPunct="0">
              <a:defRPr>
                <a:solidFill>
                  <a:schemeClr val="tx1"/>
                </a:solidFill>
                <a:latin typeface="Arial" panose="020B0604020202020204" pitchFamily="34" charset="0"/>
              </a:defRPr>
            </a:lvl3pPr>
            <a:lvl4pPr marL="1371600" eaLnBrk="0" hangingPunct="0">
              <a:defRPr>
                <a:solidFill>
                  <a:schemeClr val="tx1"/>
                </a:solidFill>
                <a:latin typeface="Arial" panose="020B0604020202020204" pitchFamily="34" charset="0"/>
              </a:defRPr>
            </a:lvl4pPr>
            <a:lvl5pPr marL="1828800" eaLnBrk="0" hangingPunct="0">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3657600" rtl="0" eaLnBrk="0" fontAlgn="base" latinLnBrk="0" hangingPunct="0">
              <a:lnSpc>
                <a:spcPct val="100000"/>
              </a:lnSpc>
              <a:spcBef>
                <a:spcPct val="0"/>
              </a:spcBef>
              <a:spcAft>
                <a:spcPct val="0"/>
              </a:spcAft>
              <a:buClrTx/>
              <a:buSzTx/>
              <a:buFontTx/>
              <a:buNone/>
              <a:tabLst/>
            </a:pPr>
            <a:r>
              <a:rPr kumimoji="0" lang="en-US" altLang="en-US" sz="3200" b="1" i="0" u="none" strike="noStrike" cap="none" normalizeH="0" baseline="0" dirty="0">
                <a:ln>
                  <a:noFill/>
                </a:ln>
                <a:solidFill>
                  <a:srgbClr val="FFFFFF"/>
                </a:solidFill>
                <a:effectLst/>
                <a:latin typeface="Gill Sans" panose="020B0702020104020203" pitchFamily="34" charset="0"/>
                <a:cs typeface="Open Sans" panose="020B0606030504020204" pitchFamily="34" charset="0"/>
              </a:rPr>
              <a:t>6</a:t>
            </a:r>
            <a:endParaRPr kumimoji="0" lang="en-US" altLang="en-US" sz="7200" b="0" i="0" u="none" strike="noStrike" cap="none" normalizeH="0" baseline="0" dirty="0">
              <a:ln>
                <a:noFill/>
              </a:ln>
              <a:solidFill>
                <a:schemeClr val="tx1"/>
              </a:solidFill>
              <a:effectLst/>
              <a:latin typeface="Gill Sans" panose="020B0702020104020203" pitchFamily="34" charset="0"/>
              <a:cs typeface="Open Sans" panose="020B0606030504020204" pitchFamily="34" charset="0"/>
            </a:endParaRPr>
          </a:p>
        </p:txBody>
      </p:sp>
      <p:sp>
        <p:nvSpPr>
          <p:cNvPr id="95" name="Rectangle 43"/>
          <p:cNvSpPr>
            <a:spLocks noChangeArrowheads="1"/>
          </p:cNvSpPr>
          <p:nvPr userDrawn="1"/>
        </p:nvSpPr>
        <p:spPr bwMode="auto">
          <a:xfrm>
            <a:off x="23205576" y="12236498"/>
            <a:ext cx="1327286"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marL="457200" eaLnBrk="0" hangingPunct="0">
              <a:defRPr>
                <a:solidFill>
                  <a:schemeClr val="tx1"/>
                </a:solidFill>
                <a:latin typeface="Arial" panose="020B0604020202020204" pitchFamily="34" charset="0"/>
              </a:defRPr>
            </a:lvl2pPr>
            <a:lvl3pPr marL="914400" eaLnBrk="0" hangingPunct="0">
              <a:defRPr>
                <a:solidFill>
                  <a:schemeClr val="tx1"/>
                </a:solidFill>
                <a:latin typeface="Arial" panose="020B0604020202020204" pitchFamily="34" charset="0"/>
              </a:defRPr>
            </a:lvl3pPr>
            <a:lvl4pPr marL="1371600" eaLnBrk="0" hangingPunct="0">
              <a:defRPr>
                <a:solidFill>
                  <a:schemeClr val="tx1"/>
                </a:solidFill>
                <a:latin typeface="Arial" panose="020B0604020202020204" pitchFamily="34" charset="0"/>
              </a:defRPr>
            </a:lvl4pPr>
            <a:lvl5pPr marL="1828800" eaLnBrk="0" hangingPunct="0">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3657600" rtl="0" eaLnBrk="0" fontAlgn="base" latinLnBrk="0" hangingPunct="0">
              <a:lnSpc>
                <a:spcPct val="100000"/>
              </a:lnSpc>
              <a:spcBef>
                <a:spcPct val="0"/>
              </a:spcBef>
              <a:spcAft>
                <a:spcPct val="0"/>
              </a:spcAft>
              <a:buClrTx/>
              <a:buSzTx/>
              <a:buFontTx/>
              <a:buNone/>
              <a:tabLst/>
            </a:pPr>
            <a:r>
              <a:rPr kumimoji="0" lang="en-US" altLang="en-US" sz="3200" b="1" i="0" u="none" strike="noStrike" cap="none" normalizeH="0" baseline="0" dirty="0">
                <a:ln>
                  <a:noFill/>
                </a:ln>
                <a:solidFill>
                  <a:srgbClr val="FFFFFF"/>
                </a:solidFill>
                <a:effectLst/>
                <a:latin typeface="Gill Sans" panose="020B0702020104020203" pitchFamily="34" charset="0"/>
                <a:cs typeface="Open Sans" panose="020B0606030504020204" pitchFamily="34" charset="0"/>
              </a:rPr>
              <a:t>Module</a:t>
            </a:r>
            <a:endParaRPr kumimoji="0" lang="en-US" altLang="en-US" sz="7200" b="0" i="0" u="none" strike="noStrike" cap="none" normalizeH="0" baseline="0" dirty="0">
              <a:ln>
                <a:noFill/>
              </a:ln>
              <a:solidFill>
                <a:schemeClr val="tx1"/>
              </a:solidFill>
              <a:effectLst/>
              <a:latin typeface="Gill Sans" panose="020B0702020104020203" pitchFamily="34" charset="0"/>
              <a:cs typeface="Open Sans" panose="020B0606030504020204" pitchFamily="34" charset="0"/>
            </a:endParaRPr>
          </a:p>
        </p:txBody>
      </p:sp>
      <p:sp>
        <p:nvSpPr>
          <p:cNvPr id="96" name="Rectangle 44"/>
          <p:cNvSpPr>
            <a:spLocks noChangeArrowheads="1"/>
          </p:cNvSpPr>
          <p:nvPr userDrawn="1"/>
        </p:nvSpPr>
        <p:spPr bwMode="auto">
          <a:xfrm>
            <a:off x="23777080" y="12738150"/>
            <a:ext cx="208390"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marL="457200" eaLnBrk="0" hangingPunct="0">
              <a:defRPr>
                <a:solidFill>
                  <a:schemeClr val="tx1"/>
                </a:solidFill>
                <a:latin typeface="Arial" panose="020B0604020202020204" pitchFamily="34" charset="0"/>
              </a:defRPr>
            </a:lvl2pPr>
            <a:lvl3pPr marL="914400" eaLnBrk="0" hangingPunct="0">
              <a:defRPr>
                <a:solidFill>
                  <a:schemeClr val="tx1"/>
                </a:solidFill>
                <a:latin typeface="Arial" panose="020B0604020202020204" pitchFamily="34" charset="0"/>
              </a:defRPr>
            </a:lvl3pPr>
            <a:lvl4pPr marL="1371600" eaLnBrk="0" hangingPunct="0">
              <a:defRPr>
                <a:solidFill>
                  <a:schemeClr val="tx1"/>
                </a:solidFill>
                <a:latin typeface="Arial" panose="020B0604020202020204" pitchFamily="34" charset="0"/>
              </a:defRPr>
            </a:lvl4pPr>
            <a:lvl5pPr marL="1828800" eaLnBrk="0" hangingPunct="0">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3657600" rtl="0" eaLnBrk="0" fontAlgn="base" latinLnBrk="0" hangingPunct="0">
              <a:lnSpc>
                <a:spcPct val="100000"/>
              </a:lnSpc>
              <a:spcBef>
                <a:spcPct val="0"/>
              </a:spcBef>
              <a:spcAft>
                <a:spcPct val="0"/>
              </a:spcAft>
              <a:buClrTx/>
              <a:buSzTx/>
              <a:buFontTx/>
              <a:buNone/>
              <a:tabLst/>
            </a:pPr>
            <a:r>
              <a:rPr kumimoji="0" lang="en-US" altLang="en-US" sz="3200" b="1" i="0" u="none" strike="noStrike" cap="none" normalizeH="0" baseline="0" dirty="0">
                <a:ln>
                  <a:noFill/>
                </a:ln>
                <a:solidFill>
                  <a:srgbClr val="FFFFFF"/>
                </a:solidFill>
                <a:effectLst/>
                <a:latin typeface="Gill Sans" panose="020B0702020104020203" pitchFamily="34" charset="0"/>
                <a:cs typeface="Open Sans" panose="020B0606030504020204" pitchFamily="34" charset="0"/>
              </a:rPr>
              <a:t>7</a:t>
            </a:r>
            <a:endParaRPr kumimoji="0" lang="en-US" altLang="en-US" sz="7200" b="0" i="0" u="none" strike="noStrike" cap="none" normalizeH="0" baseline="0" dirty="0">
              <a:ln>
                <a:noFill/>
              </a:ln>
              <a:solidFill>
                <a:schemeClr val="tx1"/>
              </a:solidFill>
              <a:effectLst/>
              <a:latin typeface="Gill Sans" panose="020B0702020104020203" pitchFamily="34" charset="0"/>
              <a:cs typeface="Open Sans" panose="020B0606030504020204" pitchFamily="34" charset="0"/>
            </a:endParaRPr>
          </a:p>
        </p:txBody>
      </p:sp>
      <p:sp>
        <p:nvSpPr>
          <p:cNvPr id="99" name="Text Placeholder 43"/>
          <p:cNvSpPr>
            <a:spLocks noGrp="1"/>
          </p:cNvSpPr>
          <p:nvPr>
            <p:ph type="body" sz="quarter" idx="10" hasCustomPrompt="1"/>
          </p:nvPr>
        </p:nvSpPr>
        <p:spPr>
          <a:xfrm>
            <a:off x="4407890" y="5775180"/>
            <a:ext cx="7543404" cy="1142186"/>
          </a:xfrm>
          <a:prstGeom prst="rect">
            <a:avLst/>
          </a:prstGeom>
        </p:spPr>
        <p:txBody>
          <a:bodyPr/>
          <a:lstStyle>
            <a:lvl1pPr algn="ctr">
              <a:defRPr sz="4800">
                <a:solidFill>
                  <a:schemeClr val="bg1"/>
                </a:solidFill>
              </a:defRPr>
            </a:lvl1pPr>
          </a:lstStyle>
          <a:p>
            <a:pPr lvl="0"/>
            <a:r>
              <a:rPr lang="en-US" dirty="0"/>
              <a:t>Add Title here</a:t>
            </a:r>
            <a:endParaRPr lang="en-IN" dirty="0"/>
          </a:p>
        </p:txBody>
      </p:sp>
      <p:sp>
        <p:nvSpPr>
          <p:cNvPr id="100" name="Text Placeholder 43"/>
          <p:cNvSpPr>
            <a:spLocks noGrp="1"/>
          </p:cNvSpPr>
          <p:nvPr>
            <p:ph type="body" sz="quarter" idx="11" hasCustomPrompt="1"/>
          </p:nvPr>
        </p:nvSpPr>
        <p:spPr>
          <a:xfrm>
            <a:off x="4407890" y="8907784"/>
            <a:ext cx="7543404" cy="1142186"/>
          </a:xfrm>
          <a:prstGeom prst="rect">
            <a:avLst/>
          </a:prstGeom>
        </p:spPr>
        <p:txBody>
          <a:bodyPr/>
          <a:lstStyle>
            <a:lvl1pPr algn="ctr">
              <a:defRPr sz="4800">
                <a:solidFill>
                  <a:schemeClr val="bg1"/>
                </a:solidFill>
              </a:defRPr>
            </a:lvl1pPr>
          </a:lstStyle>
          <a:p>
            <a:pPr lvl="0"/>
            <a:r>
              <a:rPr lang="en-US" dirty="0"/>
              <a:t>Add Title here</a:t>
            </a:r>
            <a:endParaRPr lang="en-IN" dirty="0"/>
          </a:p>
        </p:txBody>
      </p:sp>
      <p:sp>
        <p:nvSpPr>
          <p:cNvPr id="101" name="Text Placeholder 43"/>
          <p:cNvSpPr>
            <a:spLocks noGrp="1"/>
          </p:cNvSpPr>
          <p:nvPr>
            <p:ph type="body" sz="quarter" idx="12" hasCustomPrompt="1"/>
          </p:nvPr>
        </p:nvSpPr>
        <p:spPr>
          <a:xfrm>
            <a:off x="4407890" y="12010988"/>
            <a:ext cx="7543404" cy="1142186"/>
          </a:xfrm>
          <a:prstGeom prst="rect">
            <a:avLst/>
          </a:prstGeom>
        </p:spPr>
        <p:txBody>
          <a:bodyPr/>
          <a:lstStyle>
            <a:lvl1pPr algn="ctr">
              <a:defRPr sz="4800">
                <a:solidFill>
                  <a:schemeClr val="bg1"/>
                </a:solidFill>
              </a:defRPr>
            </a:lvl1pPr>
          </a:lstStyle>
          <a:p>
            <a:pPr lvl="0"/>
            <a:r>
              <a:rPr lang="en-US" dirty="0"/>
              <a:t>Add Title here</a:t>
            </a:r>
            <a:endParaRPr lang="en-IN" dirty="0"/>
          </a:p>
        </p:txBody>
      </p:sp>
      <p:sp>
        <p:nvSpPr>
          <p:cNvPr id="102" name="Text Placeholder 43"/>
          <p:cNvSpPr>
            <a:spLocks noGrp="1"/>
          </p:cNvSpPr>
          <p:nvPr>
            <p:ph type="body" sz="quarter" idx="13" hasCustomPrompt="1"/>
          </p:nvPr>
        </p:nvSpPr>
        <p:spPr>
          <a:xfrm>
            <a:off x="4407890" y="14982800"/>
            <a:ext cx="7543404" cy="1142186"/>
          </a:xfrm>
          <a:prstGeom prst="rect">
            <a:avLst/>
          </a:prstGeom>
        </p:spPr>
        <p:txBody>
          <a:bodyPr/>
          <a:lstStyle>
            <a:lvl1pPr algn="ctr">
              <a:defRPr sz="4800">
                <a:solidFill>
                  <a:schemeClr val="bg1"/>
                </a:solidFill>
              </a:defRPr>
            </a:lvl1pPr>
          </a:lstStyle>
          <a:p>
            <a:pPr lvl="0"/>
            <a:r>
              <a:rPr lang="en-US" dirty="0"/>
              <a:t>Add Title here</a:t>
            </a:r>
            <a:endParaRPr lang="en-IN" dirty="0"/>
          </a:p>
        </p:txBody>
      </p:sp>
      <p:sp>
        <p:nvSpPr>
          <p:cNvPr id="104" name="Text Placeholder 43"/>
          <p:cNvSpPr>
            <a:spLocks noGrp="1"/>
          </p:cNvSpPr>
          <p:nvPr>
            <p:ph type="body" sz="quarter" idx="14" hasCustomPrompt="1"/>
          </p:nvPr>
        </p:nvSpPr>
        <p:spPr>
          <a:xfrm>
            <a:off x="24944372" y="5775180"/>
            <a:ext cx="7460472" cy="1142186"/>
          </a:xfrm>
          <a:prstGeom prst="rect">
            <a:avLst/>
          </a:prstGeom>
        </p:spPr>
        <p:txBody>
          <a:bodyPr/>
          <a:lstStyle>
            <a:lvl1pPr algn="ctr">
              <a:defRPr sz="4800">
                <a:solidFill>
                  <a:schemeClr val="bg1"/>
                </a:solidFill>
              </a:defRPr>
            </a:lvl1pPr>
          </a:lstStyle>
          <a:p>
            <a:pPr lvl="0"/>
            <a:r>
              <a:rPr lang="en-US" dirty="0"/>
              <a:t>Add Title here</a:t>
            </a:r>
            <a:endParaRPr lang="en-IN" dirty="0"/>
          </a:p>
        </p:txBody>
      </p:sp>
      <p:sp>
        <p:nvSpPr>
          <p:cNvPr id="105" name="Text Placeholder 43"/>
          <p:cNvSpPr>
            <a:spLocks noGrp="1"/>
          </p:cNvSpPr>
          <p:nvPr>
            <p:ph type="body" sz="quarter" idx="15" hasCustomPrompt="1"/>
          </p:nvPr>
        </p:nvSpPr>
        <p:spPr>
          <a:xfrm>
            <a:off x="24944372" y="8907784"/>
            <a:ext cx="7460472" cy="1142186"/>
          </a:xfrm>
          <a:prstGeom prst="rect">
            <a:avLst/>
          </a:prstGeom>
        </p:spPr>
        <p:txBody>
          <a:bodyPr/>
          <a:lstStyle>
            <a:lvl1pPr algn="ctr">
              <a:defRPr sz="4800">
                <a:solidFill>
                  <a:schemeClr val="bg1"/>
                </a:solidFill>
              </a:defRPr>
            </a:lvl1pPr>
          </a:lstStyle>
          <a:p>
            <a:pPr lvl="0"/>
            <a:r>
              <a:rPr lang="en-US" dirty="0"/>
              <a:t>Add Title here</a:t>
            </a:r>
            <a:endParaRPr lang="en-IN" dirty="0"/>
          </a:p>
        </p:txBody>
      </p:sp>
      <p:sp>
        <p:nvSpPr>
          <p:cNvPr id="106" name="Text Placeholder 43"/>
          <p:cNvSpPr>
            <a:spLocks noGrp="1"/>
          </p:cNvSpPr>
          <p:nvPr>
            <p:ph type="body" sz="quarter" idx="16" hasCustomPrompt="1"/>
          </p:nvPr>
        </p:nvSpPr>
        <p:spPr>
          <a:xfrm>
            <a:off x="24944372" y="12010988"/>
            <a:ext cx="7460472" cy="1142186"/>
          </a:xfrm>
          <a:prstGeom prst="rect">
            <a:avLst/>
          </a:prstGeom>
        </p:spPr>
        <p:txBody>
          <a:bodyPr/>
          <a:lstStyle>
            <a:lvl1pPr algn="ctr">
              <a:defRPr sz="4800">
                <a:solidFill>
                  <a:schemeClr val="bg1"/>
                </a:solidFill>
              </a:defRPr>
            </a:lvl1pPr>
          </a:lstStyle>
          <a:p>
            <a:pPr lvl="0"/>
            <a:r>
              <a:rPr lang="en-US" dirty="0"/>
              <a:t>Add Title here</a:t>
            </a:r>
            <a:endParaRPr lang="en-IN" dirty="0"/>
          </a:p>
        </p:txBody>
      </p:sp>
      <p:sp>
        <p:nvSpPr>
          <p:cNvPr id="4" name="Rectangle 3"/>
          <p:cNvSpPr/>
          <p:nvPr userDrawn="1"/>
        </p:nvSpPr>
        <p:spPr bwMode="auto">
          <a:xfrm>
            <a:off x="22377948" y="14763806"/>
            <a:ext cx="3744416" cy="4164156"/>
          </a:xfrm>
          <a:prstGeom prst="rect">
            <a:avLst/>
          </a:prstGeom>
          <a:solidFill>
            <a:schemeClr val="bg1"/>
          </a:solidFill>
          <a:ln w="28575" cap="flat" cmpd="sng" algn="ctr">
            <a:solidFill>
              <a:schemeClr val="bg1"/>
            </a:solidFill>
            <a:prstDash val="solid"/>
            <a:round/>
            <a:headEnd type="none" w="sm" len="sm"/>
            <a:tailEnd type="none" w="sm" len="sm"/>
          </a:ln>
          <a:effectLst/>
        </p:spPr>
        <p:txBody>
          <a:bodyPr vert="horz" wrap="square" lIns="365760" tIns="182880" rIns="365760" bIns="182880" numCol="1" rtlCol="0" anchor="t" anchorCtr="0" compatLnSpc="1">
            <a:prstTxWarp prst="textNoShape">
              <a:avLst/>
            </a:prstTxWarp>
          </a:bodyPr>
          <a:lstStyle/>
          <a:p>
            <a:pPr marL="0" marR="0" indent="0" algn="ctr" defTabSz="914400" rtl="0" eaLnBrk="1" fontAlgn="base" latinLnBrk="0" hangingPunct="1">
              <a:lnSpc>
                <a:spcPct val="100000"/>
              </a:lnSpc>
              <a:spcBef>
                <a:spcPct val="20000"/>
              </a:spcBef>
              <a:spcAft>
                <a:spcPct val="0"/>
              </a:spcAft>
              <a:buClr>
                <a:srgbClr val="FF0000"/>
              </a:buClr>
              <a:buSzTx/>
              <a:buFont typeface="Arial" pitchFamily="34" charset="0"/>
              <a:buNone/>
              <a:tabLst/>
            </a:pPr>
            <a:endParaRPr kumimoji="0" lang="en-IN" sz="7200" b="0" i="0" u="none" strike="noStrike" cap="none" normalizeH="0" baseline="0" dirty="0">
              <a:ln>
                <a:noFill/>
              </a:ln>
              <a:solidFill>
                <a:schemeClr val="tx1"/>
              </a:solidFill>
              <a:effectLst/>
              <a:latin typeface="Open Sans" panose="020B0606030504020204" pitchFamily="34" charset="0"/>
              <a:cs typeface="Open Sans" panose="020B0606030504020204" pitchFamily="34" charset="0"/>
            </a:endParaRPr>
          </a:p>
        </p:txBody>
      </p:sp>
    </p:spTree>
    <p:custDataLst>
      <p:tags r:id="rId1"/>
    </p:custDataLst>
    <p:extLst>
      <p:ext uri="{BB962C8B-B14F-4D97-AF65-F5344CB8AC3E}">
        <p14:creationId xmlns:p14="http://schemas.microsoft.com/office/powerpoint/2010/main" val="9561511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Objectives1">
    <p:spTree>
      <p:nvGrpSpPr>
        <p:cNvPr id="1" name=""/>
        <p:cNvGrpSpPr/>
        <p:nvPr/>
      </p:nvGrpSpPr>
      <p:grpSpPr>
        <a:xfrm>
          <a:off x="0" y="0"/>
          <a:ext cx="0" cy="0"/>
          <a:chOff x="0" y="0"/>
          <a:chExt cx="0" cy="0"/>
        </a:xfrm>
      </p:grpSpPr>
      <p:cxnSp>
        <p:nvCxnSpPr>
          <p:cNvPr id="6" name="Straight Connector 5"/>
          <p:cNvCxnSpPr/>
          <p:nvPr userDrawn="1"/>
        </p:nvCxnSpPr>
        <p:spPr bwMode="auto">
          <a:xfrm>
            <a:off x="1866900" y="3429000"/>
            <a:ext cx="32842200" cy="0"/>
          </a:xfrm>
          <a:prstGeom prst="line">
            <a:avLst/>
          </a:prstGeom>
          <a:noFill/>
          <a:ln w="28575" cap="flat" cmpd="sng" algn="ctr">
            <a:solidFill>
              <a:srgbClr val="065180"/>
            </a:solidFill>
            <a:prstDash val="solid"/>
            <a:round/>
            <a:headEnd type="none" w="sm" len="sm"/>
            <a:tailEnd type="none" w="sm" len="sm"/>
          </a:ln>
          <a:effectLst/>
        </p:spPr>
      </p:cxnSp>
      <p:sp>
        <p:nvSpPr>
          <p:cNvPr id="7" name="Slide_PlaceholderTitle"/>
          <p:cNvSpPr>
            <a:spLocks noGrp="1" noChangeArrowheads="1"/>
          </p:cNvSpPr>
          <p:nvPr>
            <p:ph type="title" hasCustomPrompt="1"/>
          </p:nvPr>
        </p:nvSpPr>
        <p:spPr bwMode="auto">
          <a:xfrm>
            <a:off x="1866900" y="1371606"/>
            <a:ext cx="32842200" cy="1492244"/>
          </a:xfrm>
          <a:prstGeom prst="rect">
            <a:avLst/>
          </a:prstGeom>
          <a:noFill/>
          <a:ln w="9525">
            <a:noFill/>
            <a:miter lim="800000"/>
            <a:headEnd/>
            <a:tailEnd/>
          </a:ln>
        </p:spPr>
        <p:txBody>
          <a:bodyPr vert="horz" wrap="square" lIns="16930" tIns="16930" rIns="16930" bIns="16930" numCol="1" anchor="t" anchorCtr="0" compatLnSpc="1">
            <a:prstTxWarp prst="textNoShape">
              <a:avLst/>
            </a:prstTxWarp>
          </a:bodyPr>
          <a:lstStyle>
            <a:lvl1pPr>
              <a:defRPr sz="11200"/>
            </a:lvl1pPr>
          </a:lstStyle>
          <a:p>
            <a:pPr lvl="0"/>
            <a:r>
              <a:rPr lang="en-US" dirty="0"/>
              <a:t>Objectives</a:t>
            </a:r>
          </a:p>
        </p:txBody>
      </p:sp>
      <p:sp>
        <p:nvSpPr>
          <p:cNvPr id="8" name="Text Placeholder 7"/>
          <p:cNvSpPr>
            <a:spLocks noGrp="1"/>
          </p:cNvSpPr>
          <p:nvPr>
            <p:ph type="body" sz="quarter" idx="10" hasCustomPrompt="1"/>
          </p:nvPr>
        </p:nvSpPr>
        <p:spPr>
          <a:xfrm>
            <a:off x="1866902" y="3546418"/>
            <a:ext cx="19301420" cy="12991564"/>
          </a:xfrm>
          <a:prstGeom prst="rect">
            <a:avLst/>
          </a:prstGeom>
        </p:spPr>
        <p:txBody>
          <a:bodyPr/>
          <a:lstStyle>
            <a:lvl1pPr marL="1143000" indent="-1143000">
              <a:buClr>
                <a:srgbClr val="095A82"/>
              </a:buClr>
              <a:buFont typeface="Wingdings" panose="05000000000000000000" pitchFamily="2" charset="2"/>
              <a:buChar char="§"/>
              <a:defRPr/>
            </a:lvl1pPr>
          </a:lstStyle>
          <a:p>
            <a:pPr lvl="0"/>
            <a:r>
              <a:rPr lang="en-US" dirty="0"/>
              <a:t>Add Title Here, Add Title Here, Add Title Here.</a:t>
            </a:r>
          </a:p>
          <a:p>
            <a:pPr lvl="0"/>
            <a:r>
              <a:rPr lang="en-US" dirty="0"/>
              <a:t>Add Title Here, Add Title Here, Add Title Here.</a:t>
            </a:r>
          </a:p>
          <a:p>
            <a:pPr lvl="0"/>
            <a:r>
              <a:rPr lang="en-US" dirty="0"/>
              <a:t>Add Title Here, Add Title Here, Add Title Here.</a:t>
            </a:r>
          </a:p>
          <a:p>
            <a:pPr lvl="0"/>
            <a:r>
              <a:rPr lang="en-US" dirty="0"/>
              <a:t>Add Title Here, Add Title Here, Add Title Here.</a:t>
            </a:r>
          </a:p>
          <a:p>
            <a:pPr lvl="0"/>
            <a:r>
              <a:rPr lang="en-US" dirty="0"/>
              <a:t>Add Title Here, Add Title Here, Add Title Here.</a:t>
            </a:r>
          </a:p>
          <a:p>
            <a:pPr lvl="0"/>
            <a:r>
              <a:rPr lang="en-US" dirty="0"/>
              <a:t>Add Title Here, Add Title Here, Add Title Here.</a:t>
            </a:r>
          </a:p>
          <a:p>
            <a:pPr lvl="0"/>
            <a:r>
              <a:rPr lang="en-US" dirty="0"/>
              <a:t>Add Title Here, Add Title Here, Add Title Here.</a:t>
            </a:r>
          </a:p>
          <a:p>
            <a:pPr lvl="0"/>
            <a:r>
              <a:rPr lang="en-US" dirty="0"/>
              <a:t>Add Title Here, Add Title Here, Add Title Here.</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1456354" y="8072450"/>
            <a:ext cx="12763420" cy="8465532"/>
          </a:xfrm>
          <a:prstGeom prst="rect">
            <a:avLst/>
          </a:prstGeom>
        </p:spPr>
      </p:pic>
    </p:spTree>
    <p:custDataLst>
      <p:tags r:id="rId1"/>
    </p:custDataLst>
    <p:extLst>
      <p:ext uri="{BB962C8B-B14F-4D97-AF65-F5344CB8AC3E}">
        <p14:creationId xmlns:p14="http://schemas.microsoft.com/office/powerpoint/2010/main" val="22831500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Objectives2">
    <p:spTree>
      <p:nvGrpSpPr>
        <p:cNvPr id="1" name=""/>
        <p:cNvGrpSpPr/>
        <p:nvPr/>
      </p:nvGrpSpPr>
      <p:grpSpPr>
        <a:xfrm>
          <a:off x="0" y="0"/>
          <a:ext cx="0" cy="0"/>
          <a:chOff x="0" y="0"/>
          <a:chExt cx="0" cy="0"/>
        </a:xfrm>
      </p:grpSpPr>
      <p:cxnSp>
        <p:nvCxnSpPr>
          <p:cNvPr id="6" name="Straight Connector 5"/>
          <p:cNvCxnSpPr/>
          <p:nvPr userDrawn="1"/>
        </p:nvCxnSpPr>
        <p:spPr bwMode="auto">
          <a:xfrm>
            <a:off x="1866900" y="3429000"/>
            <a:ext cx="32842200" cy="0"/>
          </a:xfrm>
          <a:prstGeom prst="line">
            <a:avLst/>
          </a:prstGeom>
          <a:noFill/>
          <a:ln w="28575" cap="flat" cmpd="sng" algn="ctr">
            <a:solidFill>
              <a:srgbClr val="065180"/>
            </a:solidFill>
            <a:prstDash val="solid"/>
            <a:round/>
            <a:headEnd type="none" w="sm" len="sm"/>
            <a:tailEnd type="none" w="sm" len="sm"/>
          </a:ln>
          <a:effectLst/>
        </p:spPr>
      </p:cxnSp>
      <p:sp>
        <p:nvSpPr>
          <p:cNvPr id="7" name="Slide_PlaceholderTitle"/>
          <p:cNvSpPr>
            <a:spLocks noGrp="1" noChangeArrowheads="1"/>
          </p:cNvSpPr>
          <p:nvPr>
            <p:ph type="title" hasCustomPrompt="1"/>
          </p:nvPr>
        </p:nvSpPr>
        <p:spPr bwMode="auto">
          <a:xfrm>
            <a:off x="1866900" y="1371606"/>
            <a:ext cx="32842200" cy="1492244"/>
          </a:xfrm>
          <a:prstGeom prst="rect">
            <a:avLst/>
          </a:prstGeom>
          <a:noFill/>
          <a:ln w="9525">
            <a:noFill/>
            <a:miter lim="800000"/>
            <a:headEnd/>
            <a:tailEnd/>
          </a:ln>
        </p:spPr>
        <p:txBody>
          <a:bodyPr vert="horz" wrap="square" lIns="16930" tIns="16930" rIns="16930" bIns="16930" numCol="1" anchor="t" anchorCtr="0" compatLnSpc="1">
            <a:prstTxWarp prst="textNoShape">
              <a:avLst/>
            </a:prstTxWarp>
          </a:bodyPr>
          <a:lstStyle>
            <a:lvl1pPr>
              <a:defRPr sz="11200"/>
            </a:lvl1pPr>
          </a:lstStyle>
          <a:p>
            <a:pPr lvl="0"/>
            <a:r>
              <a:rPr lang="en-US" dirty="0"/>
              <a:t>Objectives</a:t>
            </a:r>
          </a:p>
        </p:txBody>
      </p:sp>
      <p:sp>
        <p:nvSpPr>
          <p:cNvPr id="8" name="Text Placeholder 7"/>
          <p:cNvSpPr>
            <a:spLocks noGrp="1"/>
          </p:cNvSpPr>
          <p:nvPr>
            <p:ph type="body" sz="quarter" idx="10" hasCustomPrompt="1"/>
          </p:nvPr>
        </p:nvSpPr>
        <p:spPr>
          <a:xfrm>
            <a:off x="1866902" y="3524590"/>
            <a:ext cx="19301420" cy="13246100"/>
          </a:xfrm>
          <a:prstGeom prst="rect">
            <a:avLst/>
          </a:prstGeom>
        </p:spPr>
        <p:txBody>
          <a:bodyPr/>
          <a:lstStyle>
            <a:lvl1pPr marL="1143000" indent="-1143000">
              <a:buClr>
                <a:srgbClr val="095A82"/>
              </a:buClr>
              <a:buFont typeface="Wingdings" panose="05000000000000000000" pitchFamily="2" charset="2"/>
              <a:buChar char="§"/>
              <a:defRPr/>
            </a:lvl1pPr>
          </a:lstStyle>
          <a:p>
            <a:pPr lvl="0"/>
            <a:r>
              <a:rPr lang="en-US" dirty="0"/>
              <a:t>Add Title Here, Add Title Here, Add Title Here.</a:t>
            </a:r>
          </a:p>
          <a:p>
            <a:pPr lvl="0"/>
            <a:r>
              <a:rPr lang="en-US" dirty="0"/>
              <a:t>Add Title Here, Add Title Here, Add Title Here.</a:t>
            </a:r>
          </a:p>
          <a:p>
            <a:pPr lvl="0"/>
            <a:r>
              <a:rPr lang="en-US" dirty="0"/>
              <a:t>Add Title Here, Add Title Here, Add Title Here.</a:t>
            </a:r>
          </a:p>
          <a:p>
            <a:pPr lvl="0"/>
            <a:r>
              <a:rPr lang="en-US" dirty="0"/>
              <a:t>Add Title Here, Add Title Here, Add Title Here.</a:t>
            </a:r>
          </a:p>
          <a:p>
            <a:pPr lvl="0"/>
            <a:r>
              <a:rPr lang="en-US" dirty="0"/>
              <a:t>Add Title Here, Add Title Here, Add Title Here.</a:t>
            </a:r>
          </a:p>
          <a:p>
            <a:pPr lvl="0"/>
            <a:r>
              <a:rPr lang="en-US" dirty="0"/>
              <a:t>Add Title Here, Add Title Here, Add Title Here.</a:t>
            </a:r>
          </a:p>
          <a:p>
            <a:pPr lvl="0"/>
            <a:r>
              <a:rPr lang="en-US" dirty="0"/>
              <a:t>Add Title Here, Add Title Here, Add Title Here.</a:t>
            </a:r>
          </a:p>
          <a:p>
            <a:pPr lvl="0"/>
            <a:r>
              <a:rPr lang="en-US" dirty="0"/>
              <a:t>Add Title Here, Add Title Here, Add Title Here.</a:t>
            </a:r>
          </a:p>
        </p:txBody>
      </p:sp>
      <p:pic>
        <p:nvPicPr>
          <p:cNvPr id="3" name="Picture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912736" y="6451886"/>
            <a:ext cx="7488832" cy="10304396"/>
          </a:xfrm>
          <a:prstGeom prst="rect">
            <a:avLst/>
          </a:prstGeom>
        </p:spPr>
      </p:pic>
    </p:spTree>
    <p:custDataLst>
      <p:tags r:id="rId1"/>
    </p:custDataLst>
    <p:extLst>
      <p:ext uri="{BB962C8B-B14F-4D97-AF65-F5344CB8AC3E}">
        <p14:creationId xmlns:p14="http://schemas.microsoft.com/office/powerpoint/2010/main" val="15313004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ags" Target="../tags/tag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3" Type="http://schemas.openxmlformats.org/officeDocument/2006/relationships/slideLayout" Target="../slideLayouts/slideLayout32.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theme" Target="../theme/theme2.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10" Type="http://schemas.openxmlformats.org/officeDocument/2006/relationships/slideLayout" Target="../slideLayouts/slideLayout39.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p:cNvGrpSpPr/>
        <p:nvPr/>
      </p:nvGrpSpPr>
      <p:grpSpPr>
        <a:xfrm>
          <a:off x="0" y="0"/>
          <a:ext cx="0" cy="0"/>
          <a:chOff x="0" y="0"/>
          <a:chExt cx="0" cy="0"/>
        </a:xfrm>
      </p:grpSpPr>
      <p:grpSp>
        <p:nvGrpSpPr>
          <p:cNvPr id="1028" name="Group 16" hidden="1"/>
          <p:cNvGrpSpPr>
            <a:grpSpLocks/>
          </p:cNvGrpSpPr>
          <p:nvPr/>
        </p:nvGrpSpPr>
        <p:grpSpPr bwMode="auto">
          <a:xfrm>
            <a:off x="552452" y="908058"/>
            <a:ext cx="35477448" cy="18014948"/>
            <a:chOff x="138075" y="301084"/>
            <a:chExt cx="8868925" cy="6005136"/>
          </a:xfrm>
        </p:grpSpPr>
        <p:grpSp>
          <p:nvGrpSpPr>
            <p:cNvPr id="1036" name="Group 24" hidden="1"/>
            <p:cNvGrpSpPr>
              <a:grpSpLocks/>
            </p:cNvGrpSpPr>
            <p:nvPr/>
          </p:nvGrpSpPr>
          <p:grpSpPr bwMode="auto">
            <a:xfrm>
              <a:off x="140650" y="301084"/>
              <a:ext cx="8850238" cy="6005136"/>
              <a:chOff x="375" y="336"/>
              <a:chExt cx="4971" cy="3635"/>
            </a:xfrm>
          </p:grpSpPr>
          <p:sp>
            <p:nvSpPr>
              <p:cNvPr id="275470" name="Rectangle 14" hidden="1"/>
              <p:cNvSpPr>
                <a:spLocks noChangeArrowheads="1"/>
              </p:cNvSpPr>
              <p:nvPr/>
            </p:nvSpPr>
            <p:spPr bwMode="auto">
              <a:xfrm>
                <a:off x="375" y="336"/>
                <a:ext cx="4971" cy="3600"/>
              </a:xfrm>
              <a:prstGeom prst="rect">
                <a:avLst/>
              </a:prstGeom>
              <a:noFill/>
              <a:ln w="6350">
                <a:solidFill>
                  <a:schemeClr val="folHlink"/>
                </a:solidFill>
                <a:miter lim="800000"/>
                <a:headEnd type="none" w="sm" len="sm"/>
                <a:tailEnd type="none" w="sm" len="sm"/>
              </a:ln>
              <a:effectLst/>
            </p:spPr>
            <p:txBody>
              <a:bodyPr wrap="none" anchor="ctr"/>
              <a:lstStyle/>
              <a:p>
                <a:pPr algn="ctr">
                  <a:spcBef>
                    <a:spcPct val="20000"/>
                  </a:spcBef>
                  <a:buClr>
                    <a:srgbClr val="FF0000"/>
                  </a:buClr>
                  <a:buFont typeface="Arial" pitchFamily="34" charset="0"/>
                  <a:buNone/>
                  <a:defRPr/>
                </a:pPr>
                <a:endParaRPr lang="en-US" dirty="0">
                  <a:latin typeface="Gill Sans" panose="020B0702020104020203" pitchFamily="34" charset="0"/>
                  <a:cs typeface="Open Sans" panose="020B0606030504020204" pitchFamily="34" charset="0"/>
                </a:endParaRPr>
              </a:p>
            </p:txBody>
          </p:sp>
          <p:sp>
            <p:nvSpPr>
              <p:cNvPr id="275465" name="Delete_Instruction_Box" hidden="1"/>
              <p:cNvSpPr>
                <a:spLocks noChangeArrowheads="1"/>
              </p:cNvSpPr>
              <p:nvPr/>
            </p:nvSpPr>
            <p:spPr bwMode="gray">
              <a:xfrm>
                <a:off x="2521" y="3927"/>
                <a:ext cx="2720" cy="44"/>
              </a:xfrm>
              <a:prstGeom prst="rect">
                <a:avLst/>
              </a:prstGeom>
              <a:solidFill>
                <a:srgbClr val="FFFFFF"/>
              </a:solidFill>
              <a:ln w="9525">
                <a:solidFill>
                  <a:schemeClr val="bg1"/>
                </a:solidFill>
                <a:miter lim="800000"/>
                <a:headEnd/>
                <a:tailEnd/>
              </a:ln>
              <a:effectLst/>
            </p:spPr>
            <p:txBody>
              <a:bodyPr lIns="27432" tIns="27432" rIns="27432" bIns="27432" anchor="ctr"/>
              <a:lstStyle/>
              <a:p>
                <a:pPr algn="ctr">
                  <a:defRPr/>
                </a:pPr>
                <a:r>
                  <a:rPr lang="en-US" sz="3300" dirty="0">
                    <a:solidFill>
                      <a:schemeClr val="folHlink"/>
                    </a:solidFill>
                    <a:latin typeface="Gill Sans" panose="020B0702020104020203" pitchFamily="34" charset="0"/>
                    <a:cs typeface="Open Sans" panose="020B0606030504020204" pitchFamily="34" charset="0"/>
                  </a:rPr>
                  <a:t>[ Use "CD Tools &gt; Guides" macro to hide and show otherwise go to the Slide Master and hide the shape]</a:t>
                </a:r>
              </a:p>
            </p:txBody>
          </p:sp>
        </p:grpSp>
        <p:sp>
          <p:nvSpPr>
            <p:cNvPr id="275484" name="Line 28" hidden="1"/>
            <p:cNvSpPr>
              <a:spLocks noChangeShapeType="1"/>
            </p:cNvSpPr>
            <p:nvPr/>
          </p:nvSpPr>
          <p:spPr bwMode="auto">
            <a:xfrm>
              <a:off x="138075" y="1279009"/>
              <a:ext cx="8868925" cy="0"/>
            </a:xfrm>
            <a:prstGeom prst="line">
              <a:avLst/>
            </a:prstGeom>
            <a:noFill/>
            <a:ln w="6350">
              <a:solidFill>
                <a:schemeClr val="folHlink"/>
              </a:solidFill>
              <a:prstDash val="dash"/>
              <a:round/>
              <a:headEnd type="none" w="sm" len="sm"/>
              <a:tailEnd type="none" w="sm" len="sm"/>
            </a:ln>
            <a:effectLst/>
          </p:spPr>
          <p:txBody>
            <a:bodyPr/>
            <a:lstStyle/>
            <a:p>
              <a:pPr algn="ctr">
                <a:spcBef>
                  <a:spcPct val="20000"/>
                </a:spcBef>
                <a:buClr>
                  <a:srgbClr val="FF0000"/>
                </a:buClr>
                <a:buFont typeface="Arial" pitchFamily="34" charset="0"/>
                <a:buNone/>
                <a:defRPr/>
              </a:pPr>
              <a:endParaRPr lang="en-US" dirty="0">
                <a:latin typeface="Gill Sans" panose="020B0702020104020203" pitchFamily="34" charset="0"/>
                <a:cs typeface="Open Sans" panose="020B0606030504020204" pitchFamily="34" charset="0"/>
              </a:endParaRPr>
            </a:p>
          </p:txBody>
        </p:sp>
      </p:grpSp>
      <p:sp>
        <p:nvSpPr>
          <p:cNvPr id="18" name="Slide_Copyright"/>
          <p:cNvSpPr>
            <a:spLocks noChangeArrowheads="1"/>
          </p:cNvSpPr>
          <p:nvPr/>
        </p:nvSpPr>
        <p:spPr bwMode="auto">
          <a:xfrm>
            <a:off x="23629052" y="19351724"/>
            <a:ext cx="12654848" cy="911136"/>
          </a:xfrm>
          <a:prstGeom prst="rect">
            <a:avLst/>
          </a:prstGeom>
          <a:noFill/>
          <a:ln w="9525">
            <a:noFill/>
            <a:miter lim="800000"/>
            <a:headEnd/>
            <a:tailEnd/>
          </a:ln>
          <a:effectLst/>
        </p:spPr>
        <p:txBody>
          <a:bodyPr wrap="none" lIns="365696" tIns="182848" rIns="365696" bIns="182848" anchor="ctr"/>
          <a:lstStyle/>
          <a:p>
            <a:pPr algn="r">
              <a:defRPr/>
            </a:pPr>
            <a:r>
              <a:rPr lang="en-US" sz="3300" dirty="0">
                <a:solidFill>
                  <a:srgbClr val="9F9F9F"/>
                </a:solidFill>
                <a:latin typeface="Gill Sans" panose="020B0702020104020203" pitchFamily="34" charset="0"/>
                <a:cs typeface="Open Sans" panose="020B0606030504020204" pitchFamily="34" charset="0"/>
              </a:rPr>
              <a:t>Copyright © 2017, edureka and/or its affiliates. All rights reserved.</a:t>
            </a:r>
          </a:p>
        </p:txBody>
      </p:sp>
      <p:pic>
        <p:nvPicPr>
          <p:cNvPr id="7" name="Picture 6"/>
          <p:cNvPicPr>
            <a:picLocks noChangeAspect="1"/>
          </p:cNvPicPr>
          <p:nvPr userDrawn="1"/>
        </p:nvPicPr>
        <p:blipFill>
          <a:blip r:embed="rId32" cstate="print">
            <a:extLst>
              <a:ext uri="{28A0092B-C50C-407E-A947-70E740481C1C}">
                <a14:useLocalDpi xmlns:a14="http://schemas.microsoft.com/office/drawing/2010/main" val="0"/>
              </a:ext>
            </a:extLst>
          </a:blip>
          <a:stretch>
            <a:fillRect/>
          </a:stretch>
        </p:blipFill>
        <p:spPr>
          <a:xfrm>
            <a:off x="2854040" y="19351720"/>
            <a:ext cx="3085344" cy="780272"/>
          </a:xfrm>
          <a:prstGeom prst="rect">
            <a:avLst/>
          </a:prstGeom>
        </p:spPr>
      </p:pic>
      <p:grpSp>
        <p:nvGrpSpPr>
          <p:cNvPr id="17" name="Group 16">
            <a:extLst>
              <a:ext uri="{FF2B5EF4-FFF2-40B4-BE49-F238E27FC236}">
                <a16:creationId xmlns:a16="http://schemas.microsoft.com/office/drawing/2014/main" id="{742D4C16-F7EF-4CD2-B303-A72A9F267170}"/>
              </a:ext>
            </a:extLst>
          </p:cNvPr>
          <p:cNvGrpSpPr/>
          <p:nvPr userDrawn="1"/>
        </p:nvGrpSpPr>
        <p:grpSpPr>
          <a:xfrm>
            <a:off x="0" y="19888200"/>
            <a:ext cx="36576000" cy="646428"/>
            <a:chOff x="0" y="19888200"/>
            <a:chExt cx="36576000" cy="646428"/>
          </a:xfrm>
        </p:grpSpPr>
        <p:sp>
          <p:nvSpPr>
            <p:cNvPr id="19" name="Rectangle 18">
              <a:extLst>
                <a:ext uri="{FF2B5EF4-FFF2-40B4-BE49-F238E27FC236}">
                  <a16:creationId xmlns:a16="http://schemas.microsoft.com/office/drawing/2014/main" id="{74CDE40C-6E4D-4D8E-BAD8-02F81D591F3E}"/>
                </a:ext>
              </a:extLst>
            </p:cNvPr>
            <p:cNvSpPr/>
            <p:nvPr/>
          </p:nvSpPr>
          <p:spPr bwMode="auto">
            <a:xfrm>
              <a:off x="0" y="19888200"/>
              <a:ext cx="36576000" cy="646428"/>
            </a:xfrm>
            <a:prstGeom prst="rect">
              <a:avLst/>
            </a:prstGeom>
            <a:solidFill>
              <a:schemeClr val="tx1">
                <a:lumMod val="50000"/>
              </a:schemeClr>
            </a:solidFill>
            <a:ln w="28575" cap="flat" cmpd="sng" algn="ctr">
              <a:solidFill>
                <a:schemeClr val="tx1"/>
              </a:solidFill>
              <a:prstDash val="solid"/>
              <a:round/>
              <a:headEnd type="none" w="sm" len="sm"/>
              <a:tailEnd type="none" w="sm" len="sm"/>
            </a:ln>
            <a:effectLst>
              <a:outerShdw sx="41000" sy="41000" algn="b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ctr" defTabSz="228600" rtl="0" eaLnBrk="1" fontAlgn="base" latinLnBrk="0" hangingPunct="1">
                <a:lnSpc>
                  <a:spcPct val="100000"/>
                </a:lnSpc>
                <a:spcBef>
                  <a:spcPct val="20000"/>
                </a:spcBef>
                <a:spcAft>
                  <a:spcPct val="0"/>
                </a:spcAft>
                <a:buClr>
                  <a:srgbClr val="FF0000"/>
                </a:buClr>
                <a:buSzTx/>
                <a:buFont typeface="Arial" pitchFamily="34" charset="0"/>
                <a:buNone/>
                <a:tabLst/>
              </a:pPr>
              <a:r>
                <a:rPr kumimoji="0" lang="en-IN" sz="3600" b="1" i="0" u="none" strike="noStrike" cap="none" normalizeH="0" baseline="0" dirty="0">
                  <a:ln>
                    <a:noFill/>
                  </a:ln>
                  <a:solidFill>
                    <a:schemeClr val="bg1"/>
                  </a:solidFill>
                  <a:effectLst/>
                  <a:latin typeface="Arial" pitchFamily="34" charset="0"/>
                </a:rPr>
                <a:t>www.edureka.co</a:t>
              </a:r>
            </a:p>
          </p:txBody>
        </p:sp>
        <p:pic>
          <p:nvPicPr>
            <p:cNvPr id="20" name="Picture 19">
              <a:extLst>
                <a:ext uri="{FF2B5EF4-FFF2-40B4-BE49-F238E27FC236}">
                  <a16:creationId xmlns:a16="http://schemas.microsoft.com/office/drawing/2014/main" id="{5D841805-BF35-4E54-AE05-8483DBCA3997}"/>
                </a:ext>
              </a:extLst>
            </p:cNvPr>
            <p:cNvPicPr>
              <a:picLocks noChangeAspect="1"/>
            </p:cNvPicPr>
            <p:nvPr/>
          </p:nvPicPr>
          <p:blipFill>
            <a:blip r:embed="rId32" cstate="print">
              <a:extLst>
                <a:ext uri="{28A0092B-C50C-407E-A947-70E740481C1C}">
                  <a14:useLocalDpi xmlns:a14="http://schemas.microsoft.com/office/drawing/2010/main" val="0"/>
                </a:ext>
              </a:extLst>
            </a:blip>
            <a:stretch>
              <a:fillRect/>
            </a:stretch>
          </p:blipFill>
          <p:spPr>
            <a:xfrm>
              <a:off x="228600" y="19953840"/>
              <a:ext cx="2227893" cy="563425"/>
            </a:xfrm>
            <a:prstGeom prst="rect">
              <a:avLst/>
            </a:prstGeom>
          </p:spPr>
        </p:pic>
      </p:grpSp>
    </p:spTree>
    <p:custDataLst>
      <p:tags r:id="rId31"/>
    </p:custDataLst>
  </p:cSld>
  <p:clrMap bg1="lt1" tx1="dk1" bg2="lt2" tx2="dk2" accent1="accent1" accent2="accent2" accent3="accent3" accent4="accent4" accent5="accent5" accent6="accent6" hlink="hlink" folHlink="folHlink"/>
  <p:sldLayoutIdLst>
    <p:sldLayoutId id="2147484111" r:id="rId1"/>
    <p:sldLayoutId id="2147484118" r:id="rId2"/>
    <p:sldLayoutId id="2147484119" r:id="rId3"/>
    <p:sldLayoutId id="2147484105" r:id="rId4"/>
    <p:sldLayoutId id="2147484145" r:id="rId5"/>
    <p:sldLayoutId id="2147484141" r:id="rId6"/>
    <p:sldLayoutId id="2147484142" r:id="rId7"/>
    <p:sldLayoutId id="2147484115" r:id="rId8"/>
    <p:sldLayoutId id="2147484134" r:id="rId9"/>
    <p:sldLayoutId id="2147484144" r:id="rId10"/>
    <p:sldLayoutId id="2147484116" r:id="rId11"/>
    <p:sldLayoutId id="2147484147" r:id="rId12"/>
    <p:sldLayoutId id="2147484146" r:id="rId13"/>
    <p:sldLayoutId id="2147484106" r:id="rId14"/>
    <p:sldLayoutId id="2147484107" r:id="rId15"/>
    <p:sldLayoutId id="2147484112" r:id="rId16"/>
    <p:sldLayoutId id="2147484125" r:id="rId17"/>
    <p:sldLayoutId id="2147484108" r:id="rId18"/>
    <p:sldLayoutId id="2147484114" r:id="rId19"/>
    <p:sldLayoutId id="2147484113" r:id="rId20"/>
    <p:sldLayoutId id="2147484120" r:id="rId21"/>
    <p:sldLayoutId id="2147484131" r:id="rId22"/>
    <p:sldLayoutId id="2147484162" r:id="rId23"/>
    <p:sldLayoutId id="2147484163" r:id="rId24"/>
    <p:sldLayoutId id="2147484164" r:id="rId25"/>
    <p:sldLayoutId id="2147484165" r:id="rId26"/>
    <p:sldLayoutId id="2147484166" r:id="rId27"/>
    <p:sldLayoutId id="2147484167" r:id="rId28"/>
    <p:sldLayoutId id="2147484168" r:id="rId29"/>
  </p:sldLayoutIdLst>
  <p:txStyles>
    <p:titleStyle>
      <a:lvl1pPr algn="l" defTabSz="914240" rtl="0" eaLnBrk="1" fontAlgn="base" hangingPunct="1">
        <a:spcBef>
          <a:spcPct val="20000"/>
        </a:spcBef>
        <a:spcAft>
          <a:spcPct val="0"/>
        </a:spcAft>
        <a:buClr>
          <a:srgbClr val="000000"/>
        </a:buClr>
        <a:buFont typeface="Arial" charset="0"/>
        <a:defRPr sz="11200" b="1">
          <a:solidFill>
            <a:srgbClr val="095A82"/>
          </a:solidFill>
          <a:latin typeface="Gill Sans" panose="020B0702020104020203" pitchFamily="34" charset="0"/>
          <a:ea typeface="+mj-ea"/>
          <a:cs typeface="+mj-cs"/>
        </a:defRPr>
      </a:lvl1pPr>
      <a:lvl2pPr algn="l" defTabSz="914240" rtl="0" eaLnBrk="1" fontAlgn="base" hangingPunct="1">
        <a:spcBef>
          <a:spcPct val="20000"/>
        </a:spcBef>
        <a:spcAft>
          <a:spcPct val="0"/>
        </a:spcAft>
        <a:buClr>
          <a:srgbClr val="000000"/>
        </a:buClr>
        <a:buFont typeface="Arial" charset="0"/>
        <a:defRPr sz="9600">
          <a:solidFill>
            <a:srgbClr val="5F5F5F"/>
          </a:solidFill>
          <a:latin typeface="Arial" pitchFamily="34" charset="0"/>
        </a:defRPr>
      </a:lvl2pPr>
      <a:lvl3pPr algn="l" defTabSz="914240" rtl="0" eaLnBrk="1" fontAlgn="base" hangingPunct="1">
        <a:spcBef>
          <a:spcPct val="20000"/>
        </a:spcBef>
        <a:spcAft>
          <a:spcPct val="0"/>
        </a:spcAft>
        <a:buClr>
          <a:srgbClr val="000000"/>
        </a:buClr>
        <a:buFont typeface="Arial" charset="0"/>
        <a:defRPr sz="9600">
          <a:solidFill>
            <a:srgbClr val="5F5F5F"/>
          </a:solidFill>
          <a:latin typeface="Arial" pitchFamily="34" charset="0"/>
        </a:defRPr>
      </a:lvl3pPr>
      <a:lvl4pPr algn="l" defTabSz="914240" rtl="0" eaLnBrk="1" fontAlgn="base" hangingPunct="1">
        <a:spcBef>
          <a:spcPct val="20000"/>
        </a:spcBef>
        <a:spcAft>
          <a:spcPct val="0"/>
        </a:spcAft>
        <a:buClr>
          <a:srgbClr val="000000"/>
        </a:buClr>
        <a:buFont typeface="Arial" charset="0"/>
        <a:defRPr sz="9600">
          <a:solidFill>
            <a:srgbClr val="5F5F5F"/>
          </a:solidFill>
          <a:latin typeface="Arial" pitchFamily="34" charset="0"/>
        </a:defRPr>
      </a:lvl4pPr>
      <a:lvl5pPr algn="l" defTabSz="914240" rtl="0" eaLnBrk="1" fontAlgn="base" hangingPunct="1">
        <a:spcBef>
          <a:spcPct val="20000"/>
        </a:spcBef>
        <a:spcAft>
          <a:spcPct val="0"/>
        </a:spcAft>
        <a:buClr>
          <a:srgbClr val="000000"/>
        </a:buClr>
        <a:buFont typeface="Arial" charset="0"/>
        <a:defRPr sz="9600">
          <a:solidFill>
            <a:srgbClr val="5F5F5F"/>
          </a:solidFill>
          <a:latin typeface="Arial" pitchFamily="34" charset="0"/>
        </a:defRPr>
      </a:lvl5pPr>
      <a:lvl6pPr marL="1828480" algn="ctr" defTabSz="914240" rtl="0" eaLnBrk="1" fontAlgn="base" hangingPunct="1">
        <a:spcBef>
          <a:spcPct val="20000"/>
        </a:spcBef>
        <a:spcAft>
          <a:spcPct val="0"/>
        </a:spcAft>
        <a:buClr>
          <a:srgbClr val="000000"/>
        </a:buClr>
        <a:buFont typeface="Arial" pitchFamily="34" charset="0"/>
        <a:defRPr sz="10500" b="1">
          <a:solidFill>
            <a:schemeClr val="tx1"/>
          </a:solidFill>
          <a:latin typeface="Arial" pitchFamily="34" charset="0"/>
        </a:defRPr>
      </a:lvl6pPr>
      <a:lvl7pPr marL="3656960" algn="ctr" defTabSz="914240" rtl="0" eaLnBrk="1" fontAlgn="base" hangingPunct="1">
        <a:spcBef>
          <a:spcPct val="20000"/>
        </a:spcBef>
        <a:spcAft>
          <a:spcPct val="0"/>
        </a:spcAft>
        <a:buClr>
          <a:srgbClr val="000000"/>
        </a:buClr>
        <a:buFont typeface="Arial" pitchFamily="34" charset="0"/>
        <a:defRPr sz="10500" b="1">
          <a:solidFill>
            <a:schemeClr val="tx1"/>
          </a:solidFill>
          <a:latin typeface="Arial" pitchFamily="34" charset="0"/>
        </a:defRPr>
      </a:lvl7pPr>
      <a:lvl8pPr marL="5485440" algn="ctr" defTabSz="914240" rtl="0" eaLnBrk="1" fontAlgn="base" hangingPunct="1">
        <a:spcBef>
          <a:spcPct val="20000"/>
        </a:spcBef>
        <a:spcAft>
          <a:spcPct val="0"/>
        </a:spcAft>
        <a:buClr>
          <a:srgbClr val="000000"/>
        </a:buClr>
        <a:buFont typeface="Arial" pitchFamily="34" charset="0"/>
        <a:defRPr sz="10500" b="1">
          <a:solidFill>
            <a:schemeClr val="tx1"/>
          </a:solidFill>
          <a:latin typeface="Arial" pitchFamily="34" charset="0"/>
        </a:defRPr>
      </a:lvl8pPr>
      <a:lvl9pPr marL="7313920" algn="ctr" defTabSz="914240" rtl="0" eaLnBrk="1" fontAlgn="base" hangingPunct="1">
        <a:spcBef>
          <a:spcPct val="20000"/>
        </a:spcBef>
        <a:spcAft>
          <a:spcPct val="0"/>
        </a:spcAft>
        <a:buClr>
          <a:srgbClr val="000000"/>
        </a:buClr>
        <a:buFont typeface="Arial" pitchFamily="34" charset="0"/>
        <a:defRPr sz="10500" b="1">
          <a:solidFill>
            <a:schemeClr val="tx1"/>
          </a:solidFill>
          <a:latin typeface="Arial" pitchFamily="34" charset="0"/>
        </a:defRPr>
      </a:lvl9pPr>
    </p:titleStyle>
    <p:bodyStyle>
      <a:lvl1pPr marL="0" indent="31748" algn="l" defTabSz="914240" rtl="0" eaLnBrk="1" fontAlgn="base" hangingPunct="1">
        <a:lnSpc>
          <a:spcPct val="150000"/>
        </a:lnSpc>
        <a:spcBef>
          <a:spcPts val="2700"/>
        </a:spcBef>
        <a:spcAft>
          <a:spcPct val="0"/>
        </a:spcAft>
        <a:buClr>
          <a:srgbClr val="000000"/>
        </a:buClr>
        <a:buFont typeface="Arial" charset="0"/>
        <a:defRPr sz="5600">
          <a:solidFill>
            <a:srgbClr val="5F5F5F"/>
          </a:solidFill>
          <a:latin typeface="Gill Sans" panose="020B0702020104020203" pitchFamily="34" charset="0"/>
          <a:ea typeface="+mn-ea"/>
          <a:cs typeface="+mn-cs"/>
        </a:defRPr>
      </a:lvl1pPr>
      <a:lvl2pPr marL="1371600" indent="-1097280" algn="l" defTabSz="914240" rtl="0" eaLnBrk="1" fontAlgn="base" hangingPunct="1">
        <a:spcBef>
          <a:spcPts val="2700"/>
        </a:spcBef>
        <a:spcAft>
          <a:spcPct val="0"/>
        </a:spcAft>
        <a:buClr>
          <a:srgbClr val="095A82"/>
        </a:buClr>
        <a:buFont typeface="Arial" charset="0"/>
        <a:buChar char="•"/>
        <a:defRPr sz="5600">
          <a:solidFill>
            <a:srgbClr val="5F5F5F"/>
          </a:solidFill>
          <a:latin typeface="Gill Sans" panose="020B0702020104020203" pitchFamily="34" charset="0"/>
        </a:defRPr>
      </a:lvl2pPr>
      <a:lvl3pPr marL="3840480" indent="-1097280" algn="l" defTabSz="914240" rtl="0" eaLnBrk="1" fontAlgn="base" hangingPunct="1">
        <a:spcBef>
          <a:spcPts val="1352"/>
        </a:spcBef>
        <a:spcAft>
          <a:spcPct val="0"/>
        </a:spcAft>
        <a:buClr>
          <a:schemeClr val="bg1">
            <a:lumMod val="65000"/>
          </a:schemeClr>
        </a:buClr>
        <a:buFont typeface="Arial" charset="0"/>
        <a:buChar char="–"/>
        <a:defRPr sz="5600">
          <a:solidFill>
            <a:srgbClr val="5F5F5F"/>
          </a:solidFill>
          <a:latin typeface="Gill Sans" panose="020B0702020104020203" pitchFamily="34" charset="0"/>
        </a:defRPr>
      </a:lvl3pPr>
      <a:lvl4pPr marL="5466396" indent="-926936" algn="l" defTabSz="914240" rtl="0" eaLnBrk="1" fontAlgn="base" hangingPunct="1">
        <a:spcBef>
          <a:spcPct val="20000"/>
        </a:spcBef>
        <a:spcAft>
          <a:spcPct val="0"/>
        </a:spcAft>
        <a:buClr>
          <a:schemeClr val="bg1">
            <a:lumMod val="65000"/>
          </a:schemeClr>
        </a:buClr>
        <a:buSzPct val="45000"/>
        <a:buFont typeface="Arial" charset="0"/>
        <a:buChar char="—"/>
        <a:defRPr sz="4800">
          <a:solidFill>
            <a:srgbClr val="5F5F5F"/>
          </a:solidFill>
          <a:latin typeface="Gill Sans" panose="020B0702020104020203" pitchFamily="34" charset="0"/>
        </a:defRPr>
      </a:lvl4pPr>
      <a:lvl5pPr marL="6844100" indent="-920592" algn="l" defTabSz="914240" rtl="0" eaLnBrk="1" fontAlgn="base" hangingPunct="1">
        <a:spcBef>
          <a:spcPct val="20000"/>
        </a:spcBef>
        <a:spcAft>
          <a:spcPct val="0"/>
        </a:spcAft>
        <a:buClr>
          <a:schemeClr val="bg1">
            <a:lumMod val="65000"/>
          </a:schemeClr>
        </a:buClr>
        <a:buSzPct val="55000"/>
        <a:buFont typeface="Arial" charset="0"/>
        <a:buChar char="—"/>
        <a:defRPr sz="4400">
          <a:solidFill>
            <a:srgbClr val="5F5F5F"/>
          </a:solidFill>
          <a:latin typeface="Gill Sans" panose="020B0702020104020203" pitchFamily="34" charset="0"/>
        </a:defRPr>
      </a:lvl5pPr>
      <a:lvl6pPr marL="8672584" indent="-920592" algn="l" defTabSz="914240" rtl="0" eaLnBrk="1" fontAlgn="base" hangingPunct="1">
        <a:spcBef>
          <a:spcPct val="20000"/>
        </a:spcBef>
        <a:spcAft>
          <a:spcPct val="0"/>
        </a:spcAft>
        <a:buClr>
          <a:schemeClr val="accent2"/>
        </a:buClr>
        <a:buSzPct val="55000"/>
        <a:buFont typeface="Arial" pitchFamily="34" charset="0"/>
        <a:buChar char="—"/>
        <a:defRPr sz="6300">
          <a:solidFill>
            <a:schemeClr val="tx1"/>
          </a:solidFill>
          <a:latin typeface="+mn-lt"/>
        </a:defRPr>
      </a:lvl6pPr>
      <a:lvl7pPr marL="10501064" indent="-920592" algn="l" defTabSz="914240" rtl="0" eaLnBrk="1" fontAlgn="base" hangingPunct="1">
        <a:spcBef>
          <a:spcPct val="20000"/>
        </a:spcBef>
        <a:spcAft>
          <a:spcPct val="0"/>
        </a:spcAft>
        <a:buClr>
          <a:schemeClr val="accent2"/>
        </a:buClr>
        <a:buSzPct val="55000"/>
        <a:buFont typeface="Arial" pitchFamily="34" charset="0"/>
        <a:buChar char="—"/>
        <a:defRPr sz="6300">
          <a:solidFill>
            <a:schemeClr val="tx1"/>
          </a:solidFill>
          <a:latin typeface="+mn-lt"/>
        </a:defRPr>
      </a:lvl7pPr>
      <a:lvl8pPr marL="12329540" indent="-920592" algn="l" defTabSz="914240" rtl="0" eaLnBrk="1" fontAlgn="base" hangingPunct="1">
        <a:spcBef>
          <a:spcPct val="20000"/>
        </a:spcBef>
        <a:spcAft>
          <a:spcPct val="0"/>
        </a:spcAft>
        <a:buClr>
          <a:schemeClr val="accent2"/>
        </a:buClr>
        <a:buSzPct val="55000"/>
        <a:buFont typeface="Arial" pitchFamily="34" charset="0"/>
        <a:buChar char="—"/>
        <a:defRPr sz="6300">
          <a:solidFill>
            <a:schemeClr val="tx1"/>
          </a:solidFill>
          <a:latin typeface="+mn-lt"/>
        </a:defRPr>
      </a:lvl8pPr>
      <a:lvl9pPr marL="14158024" indent="-920592" algn="l" defTabSz="914240" rtl="0" eaLnBrk="1" fontAlgn="base" hangingPunct="1">
        <a:spcBef>
          <a:spcPct val="20000"/>
        </a:spcBef>
        <a:spcAft>
          <a:spcPct val="0"/>
        </a:spcAft>
        <a:buClr>
          <a:schemeClr val="accent2"/>
        </a:buClr>
        <a:buSzPct val="55000"/>
        <a:buFont typeface="Arial" pitchFamily="34" charset="0"/>
        <a:buChar char="—"/>
        <a:defRPr sz="6300">
          <a:solidFill>
            <a:schemeClr val="tx1"/>
          </a:solidFill>
          <a:latin typeface="+mn-lt"/>
        </a:defRPr>
      </a:lvl9pPr>
    </p:bodyStyle>
    <p:otherStyle>
      <a:defPPr>
        <a:defRPr lang="en-US"/>
      </a:defPPr>
      <a:lvl1pPr marL="0" algn="l" defTabSz="3656960" rtl="0" eaLnBrk="1" latinLnBrk="0" hangingPunct="1">
        <a:defRPr sz="7200" kern="1200">
          <a:solidFill>
            <a:schemeClr val="tx1"/>
          </a:solidFill>
          <a:latin typeface="+mn-lt"/>
          <a:ea typeface="+mn-ea"/>
          <a:cs typeface="+mn-cs"/>
        </a:defRPr>
      </a:lvl1pPr>
      <a:lvl2pPr marL="1828480" algn="l" defTabSz="3656960" rtl="0" eaLnBrk="1" latinLnBrk="0" hangingPunct="1">
        <a:defRPr sz="7200" kern="1200">
          <a:solidFill>
            <a:schemeClr val="tx1"/>
          </a:solidFill>
          <a:latin typeface="+mn-lt"/>
          <a:ea typeface="+mn-ea"/>
          <a:cs typeface="+mn-cs"/>
        </a:defRPr>
      </a:lvl2pPr>
      <a:lvl3pPr marL="3656960" algn="l" defTabSz="3656960" rtl="0" eaLnBrk="1" latinLnBrk="0" hangingPunct="1">
        <a:defRPr sz="7200" kern="1200">
          <a:solidFill>
            <a:schemeClr val="tx1"/>
          </a:solidFill>
          <a:latin typeface="+mn-lt"/>
          <a:ea typeface="+mn-ea"/>
          <a:cs typeface="+mn-cs"/>
        </a:defRPr>
      </a:lvl3pPr>
      <a:lvl4pPr marL="5485440" algn="l" defTabSz="3656960" rtl="0" eaLnBrk="1" latinLnBrk="0" hangingPunct="1">
        <a:defRPr sz="7200" kern="1200">
          <a:solidFill>
            <a:schemeClr val="tx1"/>
          </a:solidFill>
          <a:latin typeface="+mn-lt"/>
          <a:ea typeface="+mn-ea"/>
          <a:cs typeface="+mn-cs"/>
        </a:defRPr>
      </a:lvl4pPr>
      <a:lvl5pPr marL="7313920" algn="l" defTabSz="3656960" rtl="0" eaLnBrk="1" latinLnBrk="0" hangingPunct="1">
        <a:defRPr sz="7200" kern="1200">
          <a:solidFill>
            <a:schemeClr val="tx1"/>
          </a:solidFill>
          <a:latin typeface="+mn-lt"/>
          <a:ea typeface="+mn-ea"/>
          <a:cs typeface="+mn-cs"/>
        </a:defRPr>
      </a:lvl5pPr>
      <a:lvl6pPr marL="9142400" algn="l" defTabSz="3656960" rtl="0" eaLnBrk="1" latinLnBrk="0" hangingPunct="1">
        <a:defRPr sz="7200" kern="1200">
          <a:solidFill>
            <a:schemeClr val="tx1"/>
          </a:solidFill>
          <a:latin typeface="+mn-lt"/>
          <a:ea typeface="+mn-ea"/>
          <a:cs typeface="+mn-cs"/>
        </a:defRPr>
      </a:lvl6pPr>
      <a:lvl7pPr marL="10970880" algn="l" defTabSz="3656960" rtl="0" eaLnBrk="1" latinLnBrk="0" hangingPunct="1">
        <a:defRPr sz="7200" kern="1200">
          <a:solidFill>
            <a:schemeClr val="tx1"/>
          </a:solidFill>
          <a:latin typeface="+mn-lt"/>
          <a:ea typeface="+mn-ea"/>
          <a:cs typeface="+mn-cs"/>
        </a:defRPr>
      </a:lvl7pPr>
      <a:lvl8pPr marL="12799360" algn="l" defTabSz="3656960" rtl="0" eaLnBrk="1" latinLnBrk="0" hangingPunct="1">
        <a:defRPr sz="7200" kern="1200">
          <a:solidFill>
            <a:schemeClr val="tx1"/>
          </a:solidFill>
          <a:latin typeface="+mn-lt"/>
          <a:ea typeface="+mn-ea"/>
          <a:cs typeface="+mn-cs"/>
        </a:defRPr>
      </a:lvl8pPr>
      <a:lvl9pPr marL="14627840" algn="l" defTabSz="3656960" rtl="0" eaLnBrk="1" latinLnBrk="0" hangingPunct="1">
        <a:defRPr sz="72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86630713"/>
      </p:ext>
    </p:extLst>
  </p:cSld>
  <p:clrMap bg1="lt1" tx1="dk1" bg2="lt2" tx2="dk2" accent1="accent1" accent2="accent2" accent3="accent3" accent4="accent4" accent5="accent5" accent6="accent6" hlink="hlink" folHlink="folHlink"/>
  <p:sldLayoutIdLst>
    <p:sldLayoutId id="2147484123" r:id="rId1"/>
    <p:sldLayoutId id="2147484124" r:id="rId2"/>
    <p:sldLayoutId id="2147484138" r:id="rId3"/>
    <p:sldLayoutId id="2147484139" r:id="rId4"/>
    <p:sldLayoutId id="2147484130" r:id="rId5"/>
    <p:sldLayoutId id="2147484135" r:id="rId6"/>
    <p:sldLayoutId id="2147484137" r:id="rId7"/>
    <p:sldLayoutId id="2147484148" r:id="rId8"/>
    <p:sldLayoutId id="2147484153" r:id="rId9"/>
    <p:sldLayoutId id="2147484129" r:id="rId10"/>
    <p:sldLayoutId id="2147484149" r:id="rId11"/>
    <p:sldLayoutId id="2147484150" r:id="rId12"/>
    <p:sldLayoutId id="2147484151" r:id="rId13"/>
    <p:sldLayoutId id="2147484152" r:id="rId14"/>
    <p:sldLayoutId id="2147484154" r:id="rId15"/>
    <p:sldLayoutId id="2147484133" r:id="rId16"/>
  </p:sldLayoutIdLst>
  <p:txStyles>
    <p:titleStyle>
      <a:lvl1pPr algn="l" defTabSz="2743200" rtl="0" eaLnBrk="1" latinLnBrk="0" hangingPunct="1">
        <a:lnSpc>
          <a:spcPct val="90000"/>
        </a:lnSpc>
        <a:spcBef>
          <a:spcPct val="0"/>
        </a:spcBef>
        <a:buNone/>
        <a:defRPr sz="13200" kern="1200">
          <a:solidFill>
            <a:schemeClr val="tx1"/>
          </a:solidFill>
          <a:latin typeface="+mj-lt"/>
          <a:ea typeface="+mj-ea"/>
          <a:cs typeface="+mj-cs"/>
        </a:defRPr>
      </a:lvl1pPr>
    </p:titleStyle>
    <p:bodyStyle>
      <a:lvl1pPr marL="685800" indent="-685800" algn="l" defTabSz="2743200" rtl="0" eaLnBrk="1" latinLnBrk="0" hangingPunct="1">
        <a:lnSpc>
          <a:spcPct val="90000"/>
        </a:lnSpc>
        <a:spcBef>
          <a:spcPts val="3000"/>
        </a:spcBef>
        <a:buFont typeface="Arial" panose="020B0604020202020204" pitchFamily="34" charset="0"/>
        <a:buChar char="•"/>
        <a:defRPr sz="8400" kern="1200">
          <a:solidFill>
            <a:schemeClr val="tx1"/>
          </a:solidFill>
          <a:latin typeface="+mn-lt"/>
          <a:ea typeface="+mn-ea"/>
          <a:cs typeface="+mn-cs"/>
        </a:defRPr>
      </a:lvl1pPr>
      <a:lvl2pPr marL="2057400" indent="-685800" algn="l" defTabSz="2743200" rtl="0" eaLnBrk="1" latinLnBrk="0" hangingPunct="1">
        <a:lnSpc>
          <a:spcPct val="90000"/>
        </a:lnSpc>
        <a:spcBef>
          <a:spcPts val="1500"/>
        </a:spcBef>
        <a:buFont typeface="Arial" panose="020B0604020202020204" pitchFamily="34" charset="0"/>
        <a:buChar char="•"/>
        <a:defRPr sz="7200" kern="1200">
          <a:solidFill>
            <a:schemeClr val="tx1"/>
          </a:solidFill>
          <a:latin typeface="+mn-lt"/>
          <a:ea typeface="+mn-ea"/>
          <a:cs typeface="+mn-cs"/>
        </a:defRPr>
      </a:lvl2pPr>
      <a:lvl3pPr marL="3429000" indent="-685800" algn="l" defTabSz="2743200" rtl="0" eaLnBrk="1" latinLnBrk="0" hangingPunct="1">
        <a:lnSpc>
          <a:spcPct val="90000"/>
        </a:lnSpc>
        <a:spcBef>
          <a:spcPts val="1500"/>
        </a:spcBef>
        <a:buFont typeface="Arial" panose="020B0604020202020204" pitchFamily="34" charset="0"/>
        <a:buChar char="•"/>
        <a:defRPr sz="6000" kern="1200">
          <a:solidFill>
            <a:schemeClr val="tx1"/>
          </a:solidFill>
          <a:latin typeface="+mn-lt"/>
          <a:ea typeface="+mn-ea"/>
          <a:cs typeface="+mn-cs"/>
        </a:defRPr>
      </a:lvl3pPr>
      <a:lvl4pPr marL="48006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4pPr>
      <a:lvl5pPr marL="61722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5pPr>
      <a:lvl6pPr marL="75438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6pPr>
      <a:lvl7pPr marL="89154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7pPr>
      <a:lvl8pPr marL="102870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8pPr>
      <a:lvl9pPr marL="116586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9pPr>
    </p:bodyStyle>
    <p:otherStyle>
      <a:defPPr>
        <a:defRPr lang="en-US"/>
      </a:defPPr>
      <a:lvl1pPr marL="0" algn="l" defTabSz="2743200" rtl="0" eaLnBrk="1" latinLnBrk="0" hangingPunct="1">
        <a:defRPr sz="5400" kern="1200">
          <a:solidFill>
            <a:schemeClr val="tx1"/>
          </a:solidFill>
          <a:latin typeface="+mn-lt"/>
          <a:ea typeface="+mn-ea"/>
          <a:cs typeface="+mn-cs"/>
        </a:defRPr>
      </a:lvl1pPr>
      <a:lvl2pPr marL="1371600" algn="l" defTabSz="2743200" rtl="0" eaLnBrk="1" latinLnBrk="0" hangingPunct="1">
        <a:defRPr sz="5400" kern="1200">
          <a:solidFill>
            <a:schemeClr val="tx1"/>
          </a:solidFill>
          <a:latin typeface="+mn-lt"/>
          <a:ea typeface="+mn-ea"/>
          <a:cs typeface="+mn-cs"/>
        </a:defRPr>
      </a:lvl2pPr>
      <a:lvl3pPr marL="2743200" algn="l" defTabSz="2743200" rtl="0" eaLnBrk="1" latinLnBrk="0" hangingPunct="1">
        <a:defRPr sz="5400" kern="1200">
          <a:solidFill>
            <a:schemeClr val="tx1"/>
          </a:solidFill>
          <a:latin typeface="+mn-lt"/>
          <a:ea typeface="+mn-ea"/>
          <a:cs typeface="+mn-cs"/>
        </a:defRPr>
      </a:lvl3pPr>
      <a:lvl4pPr marL="4114800" algn="l" defTabSz="2743200" rtl="0" eaLnBrk="1" latinLnBrk="0" hangingPunct="1">
        <a:defRPr sz="5400" kern="1200">
          <a:solidFill>
            <a:schemeClr val="tx1"/>
          </a:solidFill>
          <a:latin typeface="+mn-lt"/>
          <a:ea typeface="+mn-ea"/>
          <a:cs typeface="+mn-cs"/>
        </a:defRPr>
      </a:lvl4pPr>
      <a:lvl5pPr marL="5486400" algn="l" defTabSz="2743200" rtl="0" eaLnBrk="1" latinLnBrk="0" hangingPunct="1">
        <a:defRPr sz="5400" kern="1200">
          <a:solidFill>
            <a:schemeClr val="tx1"/>
          </a:solidFill>
          <a:latin typeface="+mn-lt"/>
          <a:ea typeface="+mn-ea"/>
          <a:cs typeface="+mn-cs"/>
        </a:defRPr>
      </a:lvl5pPr>
      <a:lvl6pPr marL="6858000" algn="l" defTabSz="2743200" rtl="0" eaLnBrk="1" latinLnBrk="0" hangingPunct="1">
        <a:defRPr sz="5400" kern="1200">
          <a:solidFill>
            <a:schemeClr val="tx1"/>
          </a:solidFill>
          <a:latin typeface="+mn-lt"/>
          <a:ea typeface="+mn-ea"/>
          <a:cs typeface="+mn-cs"/>
        </a:defRPr>
      </a:lvl6pPr>
      <a:lvl7pPr marL="8229600" algn="l" defTabSz="2743200" rtl="0" eaLnBrk="1" latinLnBrk="0" hangingPunct="1">
        <a:defRPr sz="5400" kern="1200">
          <a:solidFill>
            <a:schemeClr val="tx1"/>
          </a:solidFill>
          <a:latin typeface="+mn-lt"/>
          <a:ea typeface="+mn-ea"/>
          <a:cs typeface="+mn-cs"/>
        </a:defRPr>
      </a:lvl7pPr>
      <a:lvl8pPr marL="9601200" algn="l" defTabSz="2743200" rtl="0" eaLnBrk="1" latinLnBrk="0" hangingPunct="1">
        <a:defRPr sz="5400" kern="1200">
          <a:solidFill>
            <a:schemeClr val="tx1"/>
          </a:solidFill>
          <a:latin typeface="+mn-lt"/>
          <a:ea typeface="+mn-ea"/>
          <a:cs typeface="+mn-cs"/>
        </a:defRPr>
      </a:lvl8pPr>
      <a:lvl9pPr marL="10972800" algn="l" defTabSz="2743200" rtl="0" eaLnBrk="1" latinLnBrk="0" hangingPunct="1">
        <a:defRPr sz="5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8.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9.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21.svg"/><Relationship Id="rId7" Type="http://schemas.openxmlformats.org/officeDocument/2006/relationships/image" Target="../media/image25.png"/><Relationship Id="rId2" Type="http://schemas.openxmlformats.org/officeDocument/2006/relationships/image" Target="../media/image20.png"/><Relationship Id="rId1" Type="http://schemas.openxmlformats.org/officeDocument/2006/relationships/slideLayout" Target="../slideLayouts/slideLayout3.xml"/><Relationship Id="rId6" Type="http://schemas.openxmlformats.org/officeDocument/2006/relationships/image" Target="../media/image24.png"/><Relationship Id="rId5" Type="http://schemas.openxmlformats.org/officeDocument/2006/relationships/image" Target="../media/image23.jpeg"/><Relationship Id="rId4" Type="http://schemas.openxmlformats.org/officeDocument/2006/relationships/image" Target="../media/image22.jpeg"/></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1.png"/><Relationship Id="rId2" Type="http://schemas.openxmlformats.org/officeDocument/2006/relationships/image" Target="../media/image27.png"/><Relationship Id="rId1" Type="http://schemas.openxmlformats.org/officeDocument/2006/relationships/slideLayout" Target="../slideLayouts/slideLayout3.xml"/><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29.sv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image" Target="../media/image1.png"/><Relationship Id="rId3" Type="http://schemas.openxmlformats.org/officeDocument/2006/relationships/image" Target="../media/image33.png"/><Relationship Id="rId7" Type="http://schemas.openxmlformats.org/officeDocument/2006/relationships/image" Target="../media/image37.svg"/><Relationship Id="rId12" Type="http://schemas.openxmlformats.org/officeDocument/2006/relationships/image" Target="../media/image42.svg"/><Relationship Id="rId2" Type="http://schemas.openxmlformats.org/officeDocument/2006/relationships/image" Target="../media/image32.png"/><Relationship Id="rId1" Type="http://schemas.openxmlformats.org/officeDocument/2006/relationships/slideLayout" Target="../slideLayouts/slideLayout3.xml"/><Relationship Id="rId6" Type="http://schemas.openxmlformats.org/officeDocument/2006/relationships/image" Target="../media/image36.png"/><Relationship Id="rId11" Type="http://schemas.openxmlformats.org/officeDocument/2006/relationships/image" Target="../media/image41.png"/><Relationship Id="rId5" Type="http://schemas.openxmlformats.org/officeDocument/2006/relationships/image" Target="../media/image35.svg"/><Relationship Id="rId10" Type="http://schemas.openxmlformats.org/officeDocument/2006/relationships/image" Target="../media/image40.png"/><Relationship Id="rId4" Type="http://schemas.openxmlformats.org/officeDocument/2006/relationships/image" Target="../media/image34.png"/><Relationship Id="rId9" Type="http://schemas.openxmlformats.org/officeDocument/2006/relationships/image" Target="../media/image39.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F9675FA-A8FE-4B84-81D0-FA3E0563A4A7}"/>
              </a:ext>
            </a:extLst>
          </p:cNvPr>
          <p:cNvSpPr/>
          <p:nvPr/>
        </p:nvSpPr>
        <p:spPr bwMode="auto">
          <a:xfrm>
            <a:off x="0" y="0"/>
            <a:ext cx="36576000" cy="20574000"/>
          </a:xfrm>
          <a:prstGeom prst="rect">
            <a:avLst/>
          </a:prstGeom>
          <a:gradFill flip="none" rotWithShape="1">
            <a:gsLst>
              <a:gs pos="0">
                <a:schemeClr val="accent1">
                  <a:lumMod val="75000"/>
                  <a:shade val="30000"/>
                  <a:satMod val="115000"/>
                </a:schemeClr>
              </a:gs>
              <a:gs pos="50000">
                <a:schemeClr val="accent1">
                  <a:lumMod val="75000"/>
                  <a:shade val="67500"/>
                  <a:satMod val="115000"/>
                </a:schemeClr>
              </a:gs>
              <a:gs pos="100000">
                <a:schemeClr val="accent1">
                  <a:lumMod val="75000"/>
                  <a:shade val="100000"/>
                  <a:satMod val="115000"/>
                </a:schemeClr>
              </a:gs>
            </a:gsLst>
            <a:lin ang="10800000" scaled="1"/>
            <a:tileRect/>
          </a:gradFill>
          <a:ln w="28575"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ctr" defTabSz="228600">
              <a:spcBef>
                <a:spcPct val="20000"/>
              </a:spcBef>
              <a:buClr>
                <a:srgbClr val="FF0000"/>
              </a:buClr>
            </a:pPr>
            <a:endParaRPr lang="en-IN">
              <a:latin typeface="Arial" pitchFamily="34" charset="0"/>
            </a:endParaRPr>
          </a:p>
        </p:txBody>
      </p:sp>
      <p:sp>
        <p:nvSpPr>
          <p:cNvPr id="8" name="TextBox 7">
            <a:extLst>
              <a:ext uri="{FF2B5EF4-FFF2-40B4-BE49-F238E27FC236}">
                <a16:creationId xmlns:a16="http://schemas.microsoft.com/office/drawing/2014/main" id="{37F0547B-ED3F-442A-8268-288AA4C40BF2}"/>
              </a:ext>
            </a:extLst>
          </p:cNvPr>
          <p:cNvSpPr txBox="1"/>
          <p:nvPr/>
        </p:nvSpPr>
        <p:spPr>
          <a:xfrm>
            <a:off x="5334001" y="8855839"/>
            <a:ext cx="25907999" cy="2862322"/>
          </a:xfrm>
          <a:prstGeom prst="rect">
            <a:avLst/>
          </a:prstGeom>
          <a:noFill/>
        </p:spPr>
        <p:txBody>
          <a:bodyPr wrap="square" rtlCol="0">
            <a:spAutoFit/>
          </a:bodyPr>
          <a:lstStyle/>
          <a:p>
            <a:r>
              <a:rPr lang="en-IN" sz="18000" b="1" dirty="0">
                <a:solidFill>
                  <a:schemeClr val="bg1"/>
                </a:solidFill>
                <a:latin typeface="Agency FB" panose="020B0503020202020204" pitchFamily="34" charset="0"/>
              </a:rPr>
              <a:t>Artificial Intelligence with Python</a:t>
            </a:r>
          </a:p>
        </p:txBody>
      </p:sp>
      <p:pic>
        <p:nvPicPr>
          <p:cNvPr id="3" name="Picture 2" descr="A picture containing food&#10;&#10;Description automatically generated">
            <a:extLst>
              <a:ext uri="{FF2B5EF4-FFF2-40B4-BE49-F238E27FC236}">
                <a16:creationId xmlns:a16="http://schemas.microsoft.com/office/drawing/2014/main" id="{D805C60B-E710-4C63-84E8-DFDB72111F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636" y="0"/>
            <a:ext cx="36576000" cy="20574000"/>
          </a:xfrm>
          <a:prstGeom prst="rect">
            <a:avLst/>
          </a:prstGeom>
        </p:spPr>
      </p:pic>
      <p:pic>
        <p:nvPicPr>
          <p:cNvPr id="4" name="Picture 3">
            <a:extLst>
              <a:ext uri="{FF2B5EF4-FFF2-40B4-BE49-F238E27FC236}">
                <a16:creationId xmlns:a16="http://schemas.microsoft.com/office/drawing/2014/main" id="{9FE2DD64-5FE4-4B54-92AC-C52C82827E7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95400" y="1143000"/>
            <a:ext cx="3628825" cy="917716"/>
          </a:xfrm>
          <a:prstGeom prst="rect">
            <a:avLst/>
          </a:prstGeom>
        </p:spPr>
      </p:pic>
    </p:spTree>
    <p:extLst>
      <p:ext uri="{BB962C8B-B14F-4D97-AF65-F5344CB8AC3E}">
        <p14:creationId xmlns:p14="http://schemas.microsoft.com/office/powerpoint/2010/main" val="27457576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7536CD7-5991-4833-8EB7-F2C00C8CAD18}"/>
              </a:ext>
            </a:extLst>
          </p:cNvPr>
          <p:cNvSpPr/>
          <p:nvPr/>
        </p:nvSpPr>
        <p:spPr bwMode="auto">
          <a:xfrm>
            <a:off x="0" y="0"/>
            <a:ext cx="36576000" cy="15979911"/>
          </a:xfrm>
          <a:prstGeom prst="rect">
            <a:avLst/>
          </a:prstGeom>
          <a:gradFill flip="none" rotWithShape="1">
            <a:gsLst>
              <a:gs pos="0">
                <a:schemeClr val="accent1">
                  <a:lumMod val="75000"/>
                  <a:shade val="30000"/>
                  <a:satMod val="115000"/>
                </a:schemeClr>
              </a:gs>
              <a:gs pos="50000">
                <a:schemeClr val="accent1">
                  <a:lumMod val="75000"/>
                  <a:shade val="67500"/>
                  <a:satMod val="115000"/>
                </a:schemeClr>
              </a:gs>
              <a:gs pos="100000">
                <a:schemeClr val="accent1">
                  <a:lumMod val="75000"/>
                  <a:shade val="100000"/>
                  <a:satMod val="115000"/>
                </a:schemeClr>
              </a:gs>
            </a:gsLst>
            <a:lin ang="10800000" scaled="1"/>
            <a:tileRect/>
          </a:gradFill>
          <a:ln w="28575"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ctr" defTabSz="228600">
              <a:spcBef>
                <a:spcPct val="20000"/>
              </a:spcBef>
              <a:buClr>
                <a:srgbClr val="FF0000"/>
              </a:buClr>
            </a:pPr>
            <a:endParaRPr lang="en-IN">
              <a:latin typeface="Arial" pitchFamily="34" charset="0"/>
            </a:endParaRPr>
          </a:p>
        </p:txBody>
      </p:sp>
      <p:sp>
        <p:nvSpPr>
          <p:cNvPr id="14" name="Rectangle 13">
            <a:extLst>
              <a:ext uri="{FF2B5EF4-FFF2-40B4-BE49-F238E27FC236}">
                <a16:creationId xmlns:a16="http://schemas.microsoft.com/office/drawing/2014/main" id="{EEFE426B-F838-4B2C-9F32-D35E83847D4F}"/>
              </a:ext>
            </a:extLst>
          </p:cNvPr>
          <p:cNvSpPr/>
          <p:nvPr/>
        </p:nvSpPr>
        <p:spPr>
          <a:xfrm>
            <a:off x="1752600" y="17384403"/>
            <a:ext cx="32994600" cy="1015663"/>
          </a:xfrm>
          <a:prstGeom prst="rect">
            <a:avLst/>
          </a:prstGeom>
        </p:spPr>
        <p:txBody>
          <a:bodyPr wrap="square">
            <a:spAutoFit/>
          </a:bodyPr>
          <a:lstStyle/>
          <a:p>
            <a:pPr algn="ctr"/>
            <a:r>
              <a:rPr lang="en-IN" sz="6000" dirty="0">
                <a:latin typeface="+mj-lt"/>
              </a:rPr>
              <a:t>Python is an open-source, object-oriented programming language mainly used for Data Science.</a:t>
            </a:r>
          </a:p>
        </p:txBody>
      </p:sp>
      <p:sp>
        <p:nvSpPr>
          <p:cNvPr id="11" name="TextBox 10">
            <a:extLst>
              <a:ext uri="{FF2B5EF4-FFF2-40B4-BE49-F238E27FC236}">
                <a16:creationId xmlns:a16="http://schemas.microsoft.com/office/drawing/2014/main" id="{485038AC-630B-4301-B9E8-F8C5838671B6}"/>
              </a:ext>
            </a:extLst>
          </p:cNvPr>
          <p:cNvSpPr txBox="1"/>
          <p:nvPr/>
        </p:nvSpPr>
        <p:spPr>
          <a:xfrm>
            <a:off x="15580123" y="8278773"/>
            <a:ext cx="18669000" cy="2123658"/>
          </a:xfrm>
          <a:prstGeom prst="rect">
            <a:avLst/>
          </a:prstGeom>
          <a:noFill/>
        </p:spPr>
        <p:txBody>
          <a:bodyPr wrap="square" rtlCol="0">
            <a:spAutoFit/>
          </a:bodyPr>
          <a:lstStyle/>
          <a:p>
            <a:pPr algn="ctr"/>
            <a:r>
              <a:rPr lang="en-IN" sz="6600" dirty="0" err="1">
                <a:solidFill>
                  <a:schemeClr val="bg1"/>
                </a:solidFill>
                <a:latin typeface="+mj-lt"/>
              </a:rPr>
              <a:t>StackOverflow</a:t>
            </a:r>
            <a:r>
              <a:rPr lang="en-IN" sz="6600" dirty="0">
                <a:solidFill>
                  <a:schemeClr val="bg1"/>
                </a:solidFill>
                <a:latin typeface="+mj-lt"/>
              </a:rPr>
              <a:t> calls it as the fastest growing programming language.</a:t>
            </a:r>
          </a:p>
        </p:txBody>
      </p:sp>
      <p:pic>
        <p:nvPicPr>
          <p:cNvPr id="12" name="Picture 2" descr="Python vs Other Languages - Python Tutorial - Edureka">
            <a:extLst>
              <a:ext uri="{FF2B5EF4-FFF2-40B4-BE49-F238E27FC236}">
                <a16:creationId xmlns:a16="http://schemas.microsoft.com/office/drawing/2014/main" id="{10DB70F0-196F-4B82-8E6E-7E0F104F7A4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142"/>
          <a:stretch/>
        </p:blipFill>
        <p:spPr bwMode="auto">
          <a:xfrm>
            <a:off x="2230339" y="3642892"/>
            <a:ext cx="12145376" cy="969210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EF800213-9DAC-43A2-83C0-82E671D5E9D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95400" y="1143000"/>
            <a:ext cx="3628825" cy="917716"/>
          </a:xfrm>
          <a:prstGeom prst="rect">
            <a:avLst/>
          </a:prstGeom>
        </p:spPr>
      </p:pic>
    </p:spTree>
    <p:extLst>
      <p:ext uri="{BB962C8B-B14F-4D97-AF65-F5344CB8AC3E}">
        <p14:creationId xmlns:p14="http://schemas.microsoft.com/office/powerpoint/2010/main" val="5703101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F9675FA-A8FE-4B84-81D0-FA3E0563A4A7}"/>
              </a:ext>
            </a:extLst>
          </p:cNvPr>
          <p:cNvSpPr/>
          <p:nvPr/>
        </p:nvSpPr>
        <p:spPr bwMode="auto">
          <a:xfrm>
            <a:off x="0" y="0"/>
            <a:ext cx="36576000" cy="20574000"/>
          </a:xfrm>
          <a:prstGeom prst="rect">
            <a:avLst/>
          </a:prstGeom>
          <a:gradFill flip="none" rotWithShape="1">
            <a:gsLst>
              <a:gs pos="0">
                <a:schemeClr val="accent1">
                  <a:lumMod val="75000"/>
                  <a:shade val="30000"/>
                  <a:satMod val="115000"/>
                </a:schemeClr>
              </a:gs>
              <a:gs pos="50000">
                <a:schemeClr val="accent1">
                  <a:lumMod val="75000"/>
                  <a:shade val="67500"/>
                  <a:satMod val="115000"/>
                </a:schemeClr>
              </a:gs>
              <a:gs pos="100000">
                <a:schemeClr val="accent1">
                  <a:lumMod val="75000"/>
                  <a:shade val="100000"/>
                  <a:satMod val="115000"/>
                </a:schemeClr>
              </a:gs>
            </a:gsLst>
            <a:lin ang="10800000" scaled="1"/>
            <a:tileRect/>
          </a:gradFill>
          <a:ln w="28575"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ctr" defTabSz="228600">
              <a:spcBef>
                <a:spcPct val="20000"/>
              </a:spcBef>
              <a:buClr>
                <a:srgbClr val="FF0000"/>
              </a:buClr>
            </a:pPr>
            <a:endParaRPr lang="en-IN">
              <a:latin typeface="Arial" pitchFamily="34" charset="0"/>
            </a:endParaRPr>
          </a:p>
        </p:txBody>
      </p:sp>
      <p:cxnSp>
        <p:nvCxnSpPr>
          <p:cNvPr id="4" name="Straight Connector 3">
            <a:extLst>
              <a:ext uri="{FF2B5EF4-FFF2-40B4-BE49-F238E27FC236}">
                <a16:creationId xmlns:a16="http://schemas.microsoft.com/office/drawing/2014/main" id="{B19C11A2-046E-4517-9D6A-520D0941136C}"/>
              </a:ext>
            </a:extLst>
          </p:cNvPr>
          <p:cNvCxnSpPr>
            <a:cxnSpLocks/>
          </p:cNvCxnSpPr>
          <p:nvPr/>
        </p:nvCxnSpPr>
        <p:spPr bwMode="auto">
          <a:xfrm>
            <a:off x="1526591" y="14020800"/>
            <a:ext cx="18285409" cy="0"/>
          </a:xfrm>
          <a:prstGeom prst="line">
            <a:avLst/>
          </a:prstGeom>
          <a:noFill/>
          <a:ln w="317500" cap="flat" cmpd="sng" algn="ctr">
            <a:solidFill>
              <a:schemeClr val="bg1"/>
            </a:solidFill>
            <a:prstDash val="solid"/>
            <a:round/>
            <a:headEnd type="none" w="sm" len="sm"/>
            <a:tailEnd type="none" w="sm" len="sm"/>
          </a:ln>
          <a:effectLst/>
        </p:spPr>
      </p:cxnSp>
      <p:sp>
        <p:nvSpPr>
          <p:cNvPr id="7" name="TextBox 6">
            <a:extLst>
              <a:ext uri="{FF2B5EF4-FFF2-40B4-BE49-F238E27FC236}">
                <a16:creationId xmlns:a16="http://schemas.microsoft.com/office/drawing/2014/main" id="{F537B042-219B-47EE-8406-54090FE2A21B}"/>
              </a:ext>
            </a:extLst>
          </p:cNvPr>
          <p:cNvSpPr txBox="1"/>
          <p:nvPr/>
        </p:nvSpPr>
        <p:spPr>
          <a:xfrm>
            <a:off x="1600200" y="9644743"/>
            <a:ext cx="9753600" cy="4508927"/>
          </a:xfrm>
          <a:prstGeom prst="rect">
            <a:avLst/>
          </a:prstGeom>
          <a:noFill/>
        </p:spPr>
        <p:txBody>
          <a:bodyPr wrap="square" rtlCol="0">
            <a:spAutoFit/>
          </a:bodyPr>
          <a:lstStyle/>
          <a:p>
            <a:r>
              <a:rPr lang="en-IN" sz="28700" dirty="0">
                <a:solidFill>
                  <a:schemeClr val="bg1"/>
                </a:solidFill>
                <a:latin typeface="Agency FB" panose="020B0503020202020204" pitchFamily="34" charset="0"/>
              </a:rPr>
              <a:t>03</a:t>
            </a:r>
          </a:p>
        </p:txBody>
      </p:sp>
      <p:sp>
        <p:nvSpPr>
          <p:cNvPr id="8" name="TextBox 7">
            <a:extLst>
              <a:ext uri="{FF2B5EF4-FFF2-40B4-BE49-F238E27FC236}">
                <a16:creationId xmlns:a16="http://schemas.microsoft.com/office/drawing/2014/main" id="{37F0547B-ED3F-442A-8268-288AA4C40BF2}"/>
              </a:ext>
            </a:extLst>
          </p:cNvPr>
          <p:cNvSpPr txBox="1"/>
          <p:nvPr/>
        </p:nvSpPr>
        <p:spPr>
          <a:xfrm>
            <a:off x="1493934" y="14706600"/>
            <a:ext cx="33108900" cy="2862322"/>
          </a:xfrm>
          <a:prstGeom prst="rect">
            <a:avLst/>
          </a:prstGeom>
          <a:noFill/>
        </p:spPr>
        <p:txBody>
          <a:bodyPr wrap="square" rtlCol="0">
            <a:spAutoFit/>
          </a:bodyPr>
          <a:lstStyle/>
          <a:p>
            <a:r>
              <a:rPr lang="en-IN" sz="18000" b="1" dirty="0">
                <a:solidFill>
                  <a:schemeClr val="bg1"/>
                </a:solidFill>
                <a:latin typeface="Agency FB" panose="020B0503020202020204" pitchFamily="34" charset="0"/>
              </a:rPr>
              <a:t>PYTHON PACKAGES FOR AI</a:t>
            </a:r>
          </a:p>
        </p:txBody>
      </p:sp>
      <p:pic>
        <p:nvPicPr>
          <p:cNvPr id="5" name="Picture 4">
            <a:extLst>
              <a:ext uri="{FF2B5EF4-FFF2-40B4-BE49-F238E27FC236}">
                <a16:creationId xmlns:a16="http://schemas.microsoft.com/office/drawing/2014/main" id="{A692C0AA-C07F-4EF0-AE3E-C5AF55979B8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95400" y="1143000"/>
            <a:ext cx="3628825" cy="917716"/>
          </a:xfrm>
          <a:prstGeom prst="rect">
            <a:avLst/>
          </a:prstGeom>
        </p:spPr>
      </p:pic>
      <p:pic>
        <p:nvPicPr>
          <p:cNvPr id="6" name="Picture 5" descr="A picture containing food&#10;&#10;Description automatically generated">
            <a:extLst>
              <a:ext uri="{FF2B5EF4-FFF2-40B4-BE49-F238E27FC236}">
                <a16:creationId xmlns:a16="http://schemas.microsoft.com/office/drawing/2014/main" id="{7C3A3F7B-8F5E-40D4-BF94-F0C3CB3CB9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36576000" cy="20574000"/>
          </a:xfrm>
          <a:prstGeom prst="rect">
            <a:avLst/>
          </a:prstGeom>
        </p:spPr>
      </p:pic>
    </p:spTree>
    <p:extLst>
      <p:ext uri="{BB962C8B-B14F-4D97-AF65-F5344CB8AC3E}">
        <p14:creationId xmlns:p14="http://schemas.microsoft.com/office/powerpoint/2010/main" val="35709322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7536CD7-5991-4833-8EB7-F2C00C8CAD18}"/>
              </a:ext>
            </a:extLst>
          </p:cNvPr>
          <p:cNvSpPr/>
          <p:nvPr/>
        </p:nvSpPr>
        <p:spPr bwMode="auto">
          <a:xfrm>
            <a:off x="0" y="0"/>
            <a:ext cx="36576000" cy="13411200"/>
          </a:xfrm>
          <a:prstGeom prst="rect">
            <a:avLst/>
          </a:prstGeom>
          <a:gradFill flip="none" rotWithShape="1">
            <a:gsLst>
              <a:gs pos="0">
                <a:schemeClr val="accent1">
                  <a:lumMod val="75000"/>
                  <a:shade val="30000"/>
                  <a:satMod val="115000"/>
                </a:schemeClr>
              </a:gs>
              <a:gs pos="50000">
                <a:schemeClr val="accent1">
                  <a:lumMod val="75000"/>
                  <a:shade val="67500"/>
                  <a:satMod val="115000"/>
                </a:schemeClr>
              </a:gs>
              <a:gs pos="100000">
                <a:schemeClr val="accent1">
                  <a:lumMod val="75000"/>
                  <a:shade val="100000"/>
                  <a:satMod val="115000"/>
                </a:schemeClr>
              </a:gs>
            </a:gsLst>
            <a:lin ang="10800000" scaled="1"/>
            <a:tileRect/>
          </a:gradFill>
          <a:ln w="28575"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ctr" defTabSz="228600">
              <a:spcBef>
                <a:spcPct val="20000"/>
              </a:spcBef>
              <a:buClr>
                <a:srgbClr val="FF0000"/>
              </a:buClr>
            </a:pPr>
            <a:endParaRPr lang="en-IN">
              <a:latin typeface="Arial" pitchFamily="34" charset="0"/>
            </a:endParaRPr>
          </a:p>
        </p:txBody>
      </p:sp>
      <p:sp>
        <p:nvSpPr>
          <p:cNvPr id="14" name="Rectangle 13">
            <a:extLst>
              <a:ext uri="{FF2B5EF4-FFF2-40B4-BE49-F238E27FC236}">
                <a16:creationId xmlns:a16="http://schemas.microsoft.com/office/drawing/2014/main" id="{EEFE426B-F838-4B2C-9F32-D35E83847D4F}"/>
              </a:ext>
            </a:extLst>
          </p:cNvPr>
          <p:cNvSpPr/>
          <p:nvPr/>
        </p:nvSpPr>
        <p:spPr>
          <a:xfrm>
            <a:off x="1752600" y="16577608"/>
            <a:ext cx="32994600" cy="1938992"/>
          </a:xfrm>
          <a:prstGeom prst="rect">
            <a:avLst/>
          </a:prstGeom>
        </p:spPr>
        <p:txBody>
          <a:bodyPr wrap="square">
            <a:spAutoFit/>
          </a:bodyPr>
          <a:lstStyle/>
          <a:p>
            <a:pPr algn="ctr"/>
            <a:r>
              <a:rPr lang="en-IN" sz="6000" dirty="0" err="1">
                <a:latin typeface="+mn-lt"/>
              </a:rPr>
              <a:t>Tensorflow</a:t>
            </a:r>
            <a:r>
              <a:rPr lang="en-IN" sz="6000" dirty="0">
                <a:latin typeface="+mn-lt"/>
              </a:rPr>
              <a:t> library was developed by Google in collaboration with Brain Team. It is popularly used in writing Machine Learning algorithms.</a:t>
            </a:r>
            <a:endParaRPr lang="en-US" sz="6000" dirty="0">
              <a:latin typeface="+mn-lt"/>
            </a:endParaRPr>
          </a:p>
        </p:txBody>
      </p:sp>
      <p:sp>
        <p:nvSpPr>
          <p:cNvPr id="17" name="Rectangle 16">
            <a:extLst>
              <a:ext uri="{FF2B5EF4-FFF2-40B4-BE49-F238E27FC236}">
                <a16:creationId xmlns:a16="http://schemas.microsoft.com/office/drawing/2014/main" id="{A101C184-7E91-45C7-A1C7-79748F563154}"/>
              </a:ext>
            </a:extLst>
          </p:cNvPr>
          <p:cNvSpPr/>
          <p:nvPr/>
        </p:nvSpPr>
        <p:spPr>
          <a:xfrm>
            <a:off x="1752600" y="15195205"/>
            <a:ext cx="32994600" cy="1015663"/>
          </a:xfrm>
          <a:prstGeom prst="rect">
            <a:avLst/>
          </a:prstGeom>
        </p:spPr>
        <p:txBody>
          <a:bodyPr wrap="square">
            <a:spAutoFit/>
          </a:bodyPr>
          <a:lstStyle/>
          <a:p>
            <a:pPr algn="ctr"/>
            <a:r>
              <a:rPr lang="en-IN" sz="6000" b="1" dirty="0" err="1">
                <a:latin typeface="+mn-lt"/>
              </a:rPr>
              <a:t>Tensorflow</a:t>
            </a:r>
            <a:endParaRPr lang="en-IN" sz="6000" b="1" dirty="0">
              <a:latin typeface="+mn-lt"/>
            </a:endParaRPr>
          </a:p>
        </p:txBody>
      </p:sp>
      <p:sp>
        <p:nvSpPr>
          <p:cNvPr id="21" name="Rectangle: Diagonal Corners Rounded 20">
            <a:extLst>
              <a:ext uri="{FF2B5EF4-FFF2-40B4-BE49-F238E27FC236}">
                <a16:creationId xmlns:a16="http://schemas.microsoft.com/office/drawing/2014/main" id="{884A28F3-C163-4381-AC7C-867563F2BCC5}"/>
              </a:ext>
            </a:extLst>
          </p:cNvPr>
          <p:cNvSpPr/>
          <p:nvPr/>
        </p:nvSpPr>
        <p:spPr bwMode="auto">
          <a:xfrm>
            <a:off x="1905000" y="1828800"/>
            <a:ext cx="32597369" cy="10203034"/>
          </a:xfrm>
          <a:prstGeom prst="round2DiagRect">
            <a:avLst/>
          </a:prstGeom>
          <a:solidFill>
            <a:schemeClr val="bg1">
              <a:lumMod val="95000"/>
            </a:schemeClr>
          </a:solidFill>
          <a:ln w="28575"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228600" rtl="0" eaLnBrk="1" fontAlgn="base" latinLnBrk="0" hangingPunct="1">
              <a:lnSpc>
                <a:spcPct val="100000"/>
              </a:lnSpc>
              <a:spcBef>
                <a:spcPct val="20000"/>
              </a:spcBef>
              <a:spcAft>
                <a:spcPct val="0"/>
              </a:spcAft>
              <a:buClr>
                <a:srgbClr val="FF0000"/>
              </a:buClr>
              <a:buSzTx/>
              <a:buFont typeface="Arial" pitchFamily="34" charset="0"/>
              <a:buNone/>
              <a:tabLst/>
            </a:pPr>
            <a:endParaRPr kumimoji="0" lang="en-IN" sz="1800" b="0" u="none" strike="noStrike" cap="none" normalizeH="0" baseline="0">
              <a:ln>
                <a:noFill/>
              </a:ln>
              <a:solidFill>
                <a:schemeClr val="tx1"/>
              </a:solidFill>
              <a:effectLst/>
              <a:latin typeface="+mn-lt"/>
            </a:endParaRPr>
          </a:p>
        </p:txBody>
      </p:sp>
      <p:pic>
        <p:nvPicPr>
          <p:cNvPr id="2050" name="Picture 2" descr="Top 10 Python Libraries - Edureka">
            <a:extLst>
              <a:ext uri="{FF2B5EF4-FFF2-40B4-BE49-F238E27FC236}">
                <a16:creationId xmlns:a16="http://schemas.microsoft.com/office/drawing/2014/main" id="{9E3274C1-A719-47C5-89B1-4E3EE8EF5A8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34319" y="5858570"/>
            <a:ext cx="12738862" cy="2435535"/>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E012D3FA-4A44-403C-A841-25A568E1F854}"/>
              </a:ext>
            </a:extLst>
          </p:cNvPr>
          <p:cNvSpPr txBox="1"/>
          <p:nvPr/>
        </p:nvSpPr>
        <p:spPr>
          <a:xfrm>
            <a:off x="20375385" y="3706185"/>
            <a:ext cx="14371815" cy="6740307"/>
          </a:xfrm>
          <a:prstGeom prst="rect">
            <a:avLst/>
          </a:prstGeom>
          <a:noFill/>
        </p:spPr>
        <p:txBody>
          <a:bodyPr wrap="square" rtlCol="0">
            <a:spAutoFit/>
          </a:bodyPr>
          <a:lstStyle/>
          <a:p>
            <a:pPr algn="just"/>
            <a:r>
              <a:rPr lang="en-US" sz="4800" b="1" dirty="0">
                <a:solidFill>
                  <a:schemeClr val="bg2">
                    <a:lumMod val="25000"/>
                  </a:schemeClr>
                </a:solidFill>
                <a:latin typeface="+mn-lt"/>
              </a:rPr>
              <a:t>Features of </a:t>
            </a:r>
            <a:r>
              <a:rPr lang="en-US" sz="4800" b="1" dirty="0" err="1">
                <a:solidFill>
                  <a:schemeClr val="bg2">
                    <a:lumMod val="25000"/>
                  </a:schemeClr>
                </a:solidFill>
                <a:latin typeface="+mn-lt"/>
              </a:rPr>
              <a:t>Tensorflow</a:t>
            </a:r>
            <a:endParaRPr lang="en-US" sz="4800" b="1" dirty="0">
              <a:solidFill>
                <a:schemeClr val="bg2">
                  <a:lumMod val="25000"/>
                </a:schemeClr>
              </a:solidFill>
              <a:latin typeface="+mn-lt"/>
            </a:endParaRPr>
          </a:p>
          <a:p>
            <a:pPr marL="857250" indent="-857250" algn="just">
              <a:buFont typeface="Arial" panose="020B0604020202020204" pitchFamily="34" charset="0"/>
              <a:buChar char="•"/>
            </a:pPr>
            <a:endParaRPr lang="en-US" sz="4800" dirty="0">
              <a:solidFill>
                <a:schemeClr val="bg2">
                  <a:lumMod val="25000"/>
                </a:schemeClr>
              </a:solidFill>
              <a:latin typeface="+mn-lt"/>
            </a:endParaRPr>
          </a:p>
          <a:p>
            <a:pPr marL="857250" indent="-857250" algn="just">
              <a:buFont typeface="Arial" panose="020B0604020202020204" pitchFamily="34" charset="0"/>
              <a:buChar char="•"/>
            </a:pPr>
            <a:r>
              <a:rPr lang="en-US" sz="4800" dirty="0">
                <a:solidFill>
                  <a:schemeClr val="bg2">
                    <a:lumMod val="25000"/>
                  </a:schemeClr>
                </a:solidFill>
                <a:latin typeface="+mn-lt"/>
              </a:rPr>
              <a:t>Responsive construct</a:t>
            </a:r>
          </a:p>
          <a:p>
            <a:pPr marL="857250" indent="-857250" algn="just">
              <a:buFont typeface="Arial" panose="020B0604020202020204" pitchFamily="34" charset="0"/>
              <a:buChar char="•"/>
            </a:pPr>
            <a:endParaRPr lang="en-US" sz="4800" dirty="0">
              <a:solidFill>
                <a:schemeClr val="bg2">
                  <a:lumMod val="25000"/>
                </a:schemeClr>
              </a:solidFill>
              <a:latin typeface="+mn-lt"/>
            </a:endParaRPr>
          </a:p>
          <a:p>
            <a:pPr marL="857250" indent="-857250" algn="just">
              <a:buFont typeface="Arial" panose="020B0604020202020204" pitchFamily="34" charset="0"/>
              <a:buChar char="•"/>
            </a:pPr>
            <a:r>
              <a:rPr lang="en-US" sz="4800" dirty="0">
                <a:solidFill>
                  <a:schemeClr val="bg2">
                    <a:lumMod val="25000"/>
                  </a:schemeClr>
                </a:solidFill>
                <a:latin typeface="+mn-lt"/>
              </a:rPr>
              <a:t>Flexible</a:t>
            </a:r>
          </a:p>
          <a:p>
            <a:pPr marL="857250" indent="-857250" algn="just">
              <a:buFont typeface="Arial" panose="020B0604020202020204" pitchFamily="34" charset="0"/>
              <a:buChar char="•"/>
            </a:pPr>
            <a:endParaRPr lang="en-US" sz="4800" dirty="0">
              <a:solidFill>
                <a:schemeClr val="bg2">
                  <a:lumMod val="25000"/>
                </a:schemeClr>
              </a:solidFill>
              <a:latin typeface="+mn-lt"/>
            </a:endParaRPr>
          </a:p>
          <a:p>
            <a:pPr marL="857250" indent="-857250" algn="just">
              <a:buFont typeface="Arial" panose="020B0604020202020204" pitchFamily="34" charset="0"/>
              <a:buChar char="•"/>
            </a:pPr>
            <a:r>
              <a:rPr lang="en-US" sz="4800" dirty="0">
                <a:solidFill>
                  <a:schemeClr val="bg2">
                    <a:lumMod val="25000"/>
                  </a:schemeClr>
                </a:solidFill>
                <a:latin typeface="+mn-lt"/>
              </a:rPr>
              <a:t>Easily trainable</a:t>
            </a:r>
          </a:p>
          <a:p>
            <a:pPr marL="857250" indent="-857250" algn="just">
              <a:buFont typeface="Arial" panose="020B0604020202020204" pitchFamily="34" charset="0"/>
              <a:buChar char="•"/>
            </a:pPr>
            <a:endParaRPr lang="en-US" sz="4800" dirty="0">
              <a:solidFill>
                <a:schemeClr val="bg2">
                  <a:lumMod val="25000"/>
                </a:schemeClr>
              </a:solidFill>
              <a:latin typeface="+mn-lt"/>
            </a:endParaRPr>
          </a:p>
          <a:p>
            <a:pPr marL="857250" indent="-857250" algn="just">
              <a:buFont typeface="Arial" panose="020B0604020202020204" pitchFamily="34" charset="0"/>
              <a:buChar char="•"/>
            </a:pPr>
            <a:r>
              <a:rPr lang="en-US" sz="4800" dirty="0">
                <a:solidFill>
                  <a:schemeClr val="bg2">
                    <a:lumMod val="25000"/>
                  </a:schemeClr>
                </a:solidFill>
                <a:latin typeface="+mn-lt"/>
              </a:rPr>
              <a:t>Parallel neural network training</a:t>
            </a:r>
            <a:endParaRPr lang="en-IN" sz="4800" dirty="0">
              <a:solidFill>
                <a:schemeClr val="bg2">
                  <a:lumMod val="25000"/>
                </a:schemeClr>
              </a:solidFill>
              <a:latin typeface="+mn-lt"/>
            </a:endParaRPr>
          </a:p>
        </p:txBody>
      </p:sp>
      <p:pic>
        <p:nvPicPr>
          <p:cNvPr id="3" name="Picture 2">
            <a:extLst>
              <a:ext uri="{FF2B5EF4-FFF2-40B4-BE49-F238E27FC236}">
                <a16:creationId xmlns:a16="http://schemas.microsoft.com/office/drawing/2014/main" id="{EADCFF27-FC33-4EA5-A729-1163FE6576C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05494" y="727714"/>
            <a:ext cx="3628825" cy="917716"/>
          </a:xfrm>
          <a:prstGeom prst="rect">
            <a:avLst/>
          </a:prstGeom>
        </p:spPr>
      </p:pic>
    </p:spTree>
    <p:extLst>
      <p:ext uri="{BB962C8B-B14F-4D97-AF65-F5344CB8AC3E}">
        <p14:creationId xmlns:p14="http://schemas.microsoft.com/office/powerpoint/2010/main" val="39169240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3">
                                            <p:txEl>
                                              <p:pRg st="0" end="0"/>
                                            </p:txEl>
                                          </p:spTgt>
                                        </p:tgtEl>
                                        <p:attrNameLst>
                                          <p:attrName>style.visibility</p:attrName>
                                        </p:attrNameLst>
                                      </p:cBhvr>
                                      <p:to>
                                        <p:strVal val="visible"/>
                                      </p:to>
                                    </p:set>
                                    <p:animEffect transition="in" filter="fade">
                                      <p:cBhvr>
                                        <p:cTn id="7" dur="1000"/>
                                        <p:tgtEl>
                                          <p:spTgt spid="23">
                                            <p:txEl>
                                              <p:pRg st="0" end="0"/>
                                            </p:txEl>
                                          </p:spTgt>
                                        </p:tgtEl>
                                      </p:cBhvr>
                                    </p:animEffect>
                                    <p:anim calcmode="lin" valueType="num">
                                      <p:cBhvr>
                                        <p:cTn id="8" dur="1000" fill="hold"/>
                                        <p:tgtEl>
                                          <p:spTgt spid="2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3">
                                            <p:txEl>
                                              <p:pRg st="2" end="2"/>
                                            </p:txEl>
                                          </p:spTgt>
                                        </p:tgtEl>
                                        <p:attrNameLst>
                                          <p:attrName>style.visibility</p:attrName>
                                        </p:attrNameLst>
                                      </p:cBhvr>
                                      <p:to>
                                        <p:strVal val="visible"/>
                                      </p:to>
                                    </p:set>
                                    <p:animEffect transition="in" filter="fade">
                                      <p:cBhvr>
                                        <p:cTn id="14" dur="1000"/>
                                        <p:tgtEl>
                                          <p:spTgt spid="23">
                                            <p:txEl>
                                              <p:pRg st="2" end="2"/>
                                            </p:txEl>
                                          </p:spTgt>
                                        </p:tgtEl>
                                      </p:cBhvr>
                                    </p:animEffect>
                                    <p:anim calcmode="lin" valueType="num">
                                      <p:cBhvr>
                                        <p:cTn id="15" dur="1000" fill="hold"/>
                                        <p:tgtEl>
                                          <p:spTgt spid="23">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2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23">
                                            <p:txEl>
                                              <p:pRg st="4" end="4"/>
                                            </p:txEl>
                                          </p:spTgt>
                                        </p:tgtEl>
                                        <p:attrNameLst>
                                          <p:attrName>style.visibility</p:attrName>
                                        </p:attrNameLst>
                                      </p:cBhvr>
                                      <p:to>
                                        <p:strVal val="visible"/>
                                      </p:to>
                                    </p:set>
                                    <p:animEffect transition="in" filter="fade">
                                      <p:cBhvr>
                                        <p:cTn id="21" dur="1000"/>
                                        <p:tgtEl>
                                          <p:spTgt spid="23">
                                            <p:txEl>
                                              <p:pRg st="4" end="4"/>
                                            </p:txEl>
                                          </p:spTgt>
                                        </p:tgtEl>
                                      </p:cBhvr>
                                    </p:animEffect>
                                    <p:anim calcmode="lin" valueType="num">
                                      <p:cBhvr>
                                        <p:cTn id="22" dur="1000" fill="hold"/>
                                        <p:tgtEl>
                                          <p:spTgt spid="23">
                                            <p:txEl>
                                              <p:pRg st="4" end="4"/>
                                            </p:txEl>
                                          </p:spTgt>
                                        </p:tgtEl>
                                        <p:attrNameLst>
                                          <p:attrName>ppt_x</p:attrName>
                                        </p:attrNameLst>
                                      </p:cBhvr>
                                      <p:tavLst>
                                        <p:tav tm="0">
                                          <p:val>
                                            <p:strVal val="#ppt_x"/>
                                          </p:val>
                                        </p:tav>
                                        <p:tav tm="100000">
                                          <p:val>
                                            <p:strVal val="#ppt_x"/>
                                          </p:val>
                                        </p:tav>
                                      </p:tavLst>
                                    </p:anim>
                                    <p:anim calcmode="lin" valueType="num">
                                      <p:cBhvr>
                                        <p:cTn id="23" dur="1000" fill="hold"/>
                                        <p:tgtEl>
                                          <p:spTgt spid="2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23">
                                            <p:txEl>
                                              <p:pRg st="6" end="6"/>
                                            </p:txEl>
                                          </p:spTgt>
                                        </p:tgtEl>
                                        <p:attrNameLst>
                                          <p:attrName>style.visibility</p:attrName>
                                        </p:attrNameLst>
                                      </p:cBhvr>
                                      <p:to>
                                        <p:strVal val="visible"/>
                                      </p:to>
                                    </p:set>
                                    <p:animEffect transition="in" filter="fade">
                                      <p:cBhvr>
                                        <p:cTn id="28" dur="1000"/>
                                        <p:tgtEl>
                                          <p:spTgt spid="23">
                                            <p:txEl>
                                              <p:pRg st="6" end="6"/>
                                            </p:txEl>
                                          </p:spTgt>
                                        </p:tgtEl>
                                      </p:cBhvr>
                                    </p:animEffect>
                                    <p:anim calcmode="lin" valueType="num">
                                      <p:cBhvr>
                                        <p:cTn id="29" dur="1000" fill="hold"/>
                                        <p:tgtEl>
                                          <p:spTgt spid="23">
                                            <p:txEl>
                                              <p:pRg st="6" end="6"/>
                                            </p:txEl>
                                          </p:spTgt>
                                        </p:tgtEl>
                                        <p:attrNameLst>
                                          <p:attrName>ppt_x</p:attrName>
                                        </p:attrNameLst>
                                      </p:cBhvr>
                                      <p:tavLst>
                                        <p:tav tm="0">
                                          <p:val>
                                            <p:strVal val="#ppt_x"/>
                                          </p:val>
                                        </p:tav>
                                        <p:tav tm="100000">
                                          <p:val>
                                            <p:strVal val="#ppt_x"/>
                                          </p:val>
                                        </p:tav>
                                      </p:tavLst>
                                    </p:anim>
                                    <p:anim calcmode="lin" valueType="num">
                                      <p:cBhvr>
                                        <p:cTn id="30" dur="1000" fill="hold"/>
                                        <p:tgtEl>
                                          <p:spTgt spid="2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23">
                                            <p:txEl>
                                              <p:pRg st="8" end="8"/>
                                            </p:txEl>
                                          </p:spTgt>
                                        </p:tgtEl>
                                        <p:attrNameLst>
                                          <p:attrName>style.visibility</p:attrName>
                                        </p:attrNameLst>
                                      </p:cBhvr>
                                      <p:to>
                                        <p:strVal val="visible"/>
                                      </p:to>
                                    </p:set>
                                    <p:animEffect transition="in" filter="fade">
                                      <p:cBhvr>
                                        <p:cTn id="35" dur="1000"/>
                                        <p:tgtEl>
                                          <p:spTgt spid="23">
                                            <p:txEl>
                                              <p:pRg st="8" end="8"/>
                                            </p:txEl>
                                          </p:spTgt>
                                        </p:tgtEl>
                                      </p:cBhvr>
                                    </p:animEffect>
                                    <p:anim calcmode="lin" valueType="num">
                                      <p:cBhvr>
                                        <p:cTn id="36" dur="1000" fill="hold"/>
                                        <p:tgtEl>
                                          <p:spTgt spid="23">
                                            <p:txEl>
                                              <p:pRg st="8" end="8"/>
                                            </p:txEl>
                                          </p:spTgt>
                                        </p:tgtEl>
                                        <p:attrNameLst>
                                          <p:attrName>ppt_x</p:attrName>
                                        </p:attrNameLst>
                                      </p:cBhvr>
                                      <p:tavLst>
                                        <p:tav tm="0">
                                          <p:val>
                                            <p:strVal val="#ppt_x"/>
                                          </p:val>
                                        </p:tav>
                                        <p:tav tm="100000">
                                          <p:val>
                                            <p:strVal val="#ppt_x"/>
                                          </p:val>
                                        </p:tav>
                                      </p:tavLst>
                                    </p:anim>
                                    <p:anim calcmode="lin" valueType="num">
                                      <p:cBhvr>
                                        <p:cTn id="37" dur="1000" fill="hold"/>
                                        <p:tgtEl>
                                          <p:spTgt spid="23">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7536CD7-5991-4833-8EB7-F2C00C8CAD18}"/>
              </a:ext>
            </a:extLst>
          </p:cNvPr>
          <p:cNvSpPr/>
          <p:nvPr/>
        </p:nvSpPr>
        <p:spPr bwMode="auto">
          <a:xfrm>
            <a:off x="0" y="0"/>
            <a:ext cx="36576000" cy="13411200"/>
          </a:xfrm>
          <a:prstGeom prst="rect">
            <a:avLst/>
          </a:prstGeom>
          <a:gradFill flip="none" rotWithShape="1">
            <a:gsLst>
              <a:gs pos="0">
                <a:schemeClr val="accent1">
                  <a:lumMod val="75000"/>
                  <a:shade val="30000"/>
                  <a:satMod val="115000"/>
                </a:schemeClr>
              </a:gs>
              <a:gs pos="50000">
                <a:schemeClr val="accent1">
                  <a:lumMod val="75000"/>
                  <a:shade val="67500"/>
                  <a:satMod val="115000"/>
                </a:schemeClr>
              </a:gs>
              <a:gs pos="100000">
                <a:schemeClr val="accent1">
                  <a:lumMod val="75000"/>
                  <a:shade val="100000"/>
                  <a:satMod val="115000"/>
                </a:schemeClr>
              </a:gs>
            </a:gsLst>
            <a:lin ang="10800000" scaled="1"/>
            <a:tileRect/>
          </a:gradFill>
          <a:ln w="28575"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ctr" defTabSz="228600">
              <a:spcBef>
                <a:spcPct val="20000"/>
              </a:spcBef>
              <a:buClr>
                <a:srgbClr val="FF0000"/>
              </a:buClr>
            </a:pPr>
            <a:endParaRPr lang="en-IN">
              <a:latin typeface="Arial" pitchFamily="34" charset="0"/>
            </a:endParaRPr>
          </a:p>
        </p:txBody>
      </p:sp>
      <p:sp>
        <p:nvSpPr>
          <p:cNvPr id="14" name="Rectangle 13">
            <a:extLst>
              <a:ext uri="{FF2B5EF4-FFF2-40B4-BE49-F238E27FC236}">
                <a16:creationId xmlns:a16="http://schemas.microsoft.com/office/drawing/2014/main" id="{EEFE426B-F838-4B2C-9F32-D35E83847D4F}"/>
              </a:ext>
            </a:extLst>
          </p:cNvPr>
          <p:cNvSpPr/>
          <p:nvPr/>
        </p:nvSpPr>
        <p:spPr>
          <a:xfrm>
            <a:off x="1752600" y="16577608"/>
            <a:ext cx="32994600" cy="1938992"/>
          </a:xfrm>
          <a:prstGeom prst="rect">
            <a:avLst/>
          </a:prstGeom>
        </p:spPr>
        <p:txBody>
          <a:bodyPr wrap="square">
            <a:spAutoFit/>
          </a:bodyPr>
          <a:lstStyle/>
          <a:p>
            <a:pPr algn="ctr"/>
            <a:r>
              <a:rPr lang="en-IN" sz="6000" dirty="0" err="1">
                <a:latin typeface="+mn-lt"/>
              </a:rPr>
              <a:t>Scikit</a:t>
            </a:r>
            <a:r>
              <a:rPr lang="en-IN" sz="6000" dirty="0">
                <a:latin typeface="+mn-lt"/>
              </a:rPr>
              <a:t>-learn is a Python library associated with NumPy and SciPy. It is considered as one of the best libraries for working with complex data.</a:t>
            </a:r>
            <a:endParaRPr lang="en-US" sz="6000" dirty="0">
              <a:latin typeface="+mn-lt"/>
            </a:endParaRPr>
          </a:p>
        </p:txBody>
      </p:sp>
      <p:sp>
        <p:nvSpPr>
          <p:cNvPr id="17" name="Rectangle 16">
            <a:extLst>
              <a:ext uri="{FF2B5EF4-FFF2-40B4-BE49-F238E27FC236}">
                <a16:creationId xmlns:a16="http://schemas.microsoft.com/office/drawing/2014/main" id="{A101C184-7E91-45C7-A1C7-79748F563154}"/>
              </a:ext>
            </a:extLst>
          </p:cNvPr>
          <p:cNvSpPr/>
          <p:nvPr/>
        </p:nvSpPr>
        <p:spPr>
          <a:xfrm>
            <a:off x="1752600" y="15195205"/>
            <a:ext cx="32994600" cy="1015663"/>
          </a:xfrm>
          <a:prstGeom prst="rect">
            <a:avLst/>
          </a:prstGeom>
        </p:spPr>
        <p:txBody>
          <a:bodyPr wrap="square">
            <a:spAutoFit/>
          </a:bodyPr>
          <a:lstStyle/>
          <a:p>
            <a:pPr algn="ctr"/>
            <a:r>
              <a:rPr lang="en-IN" sz="6000" b="1" dirty="0" err="1">
                <a:latin typeface="+mn-lt"/>
              </a:rPr>
              <a:t>Scikit</a:t>
            </a:r>
            <a:r>
              <a:rPr lang="en-IN" sz="6000" b="1" dirty="0">
                <a:latin typeface="+mn-lt"/>
              </a:rPr>
              <a:t>-learn</a:t>
            </a:r>
          </a:p>
        </p:txBody>
      </p:sp>
      <p:sp>
        <p:nvSpPr>
          <p:cNvPr id="21" name="Rectangle: Diagonal Corners Rounded 20">
            <a:extLst>
              <a:ext uri="{FF2B5EF4-FFF2-40B4-BE49-F238E27FC236}">
                <a16:creationId xmlns:a16="http://schemas.microsoft.com/office/drawing/2014/main" id="{884A28F3-C163-4381-AC7C-867563F2BCC5}"/>
              </a:ext>
            </a:extLst>
          </p:cNvPr>
          <p:cNvSpPr/>
          <p:nvPr/>
        </p:nvSpPr>
        <p:spPr bwMode="auto">
          <a:xfrm>
            <a:off x="1905000" y="1828800"/>
            <a:ext cx="32597369" cy="10203034"/>
          </a:xfrm>
          <a:prstGeom prst="round2DiagRect">
            <a:avLst/>
          </a:prstGeom>
          <a:solidFill>
            <a:schemeClr val="bg1">
              <a:lumMod val="95000"/>
            </a:schemeClr>
          </a:solidFill>
          <a:ln w="28575"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228600" rtl="0" eaLnBrk="1" fontAlgn="base" latinLnBrk="0" hangingPunct="1">
              <a:lnSpc>
                <a:spcPct val="100000"/>
              </a:lnSpc>
              <a:spcBef>
                <a:spcPct val="20000"/>
              </a:spcBef>
              <a:spcAft>
                <a:spcPct val="0"/>
              </a:spcAft>
              <a:buClr>
                <a:srgbClr val="FF0000"/>
              </a:buClr>
              <a:buSzTx/>
              <a:buFont typeface="Arial" pitchFamily="34" charset="0"/>
              <a:buNone/>
              <a:tabLst/>
            </a:pPr>
            <a:endParaRPr kumimoji="0" lang="en-IN" sz="1800" b="0" u="none" strike="noStrike" cap="none" normalizeH="0" baseline="0">
              <a:ln>
                <a:noFill/>
              </a:ln>
              <a:solidFill>
                <a:schemeClr val="tx1"/>
              </a:solidFill>
              <a:effectLst/>
              <a:latin typeface="+mn-lt"/>
            </a:endParaRPr>
          </a:p>
        </p:txBody>
      </p:sp>
      <p:sp>
        <p:nvSpPr>
          <p:cNvPr id="23" name="TextBox 22">
            <a:extLst>
              <a:ext uri="{FF2B5EF4-FFF2-40B4-BE49-F238E27FC236}">
                <a16:creationId xmlns:a16="http://schemas.microsoft.com/office/drawing/2014/main" id="{E012D3FA-4A44-403C-A841-25A568E1F854}"/>
              </a:ext>
            </a:extLst>
          </p:cNvPr>
          <p:cNvSpPr txBox="1"/>
          <p:nvPr/>
        </p:nvSpPr>
        <p:spPr>
          <a:xfrm>
            <a:off x="20375385" y="3706185"/>
            <a:ext cx="14371815" cy="5262979"/>
          </a:xfrm>
          <a:prstGeom prst="rect">
            <a:avLst/>
          </a:prstGeom>
          <a:noFill/>
        </p:spPr>
        <p:txBody>
          <a:bodyPr wrap="square" rtlCol="0">
            <a:spAutoFit/>
          </a:bodyPr>
          <a:lstStyle/>
          <a:p>
            <a:pPr algn="just"/>
            <a:r>
              <a:rPr lang="en-US" sz="4800" b="1" dirty="0">
                <a:solidFill>
                  <a:schemeClr val="bg2">
                    <a:lumMod val="25000"/>
                  </a:schemeClr>
                </a:solidFill>
                <a:latin typeface="+mn-lt"/>
              </a:rPr>
              <a:t>Features of </a:t>
            </a:r>
            <a:r>
              <a:rPr lang="en-US" sz="4800" b="1" dirty="0" err="1">
                <a:solidFill>
                  <a:schemeClr val="bg2">
                    <a:lumMod val="25000"/>
                  </a:schemeClr>
                </a:solidFill>
                <a:latin typeface="+mn-lt"/>
              </a:rPr>
              <a:t>Scikit</a:t>
            </a:r>
            <a:r>
              <a:rPr lang="en-US" sz="4800" b="1" dirty="0">
                <a:solidFill>
                  <a:schemeClr val="bg2">
                    <a:lumMod val="25000"/>
                  </a:schemeClr>
                </a:solidFill>
                <a:latin typeface="+mn-lt"/>
              </a:rPr>
              <a:t>-learn</a:t>
            </a:r>
          </a:p>
          <a:p>
            <a:pPr marL="857250" indent="-857250" algn="just">
              <a:buFont typeface="Arial" panose="020B0604020202020204" pitchFamily="34" charset="0"/>
              <a:buChar char="•"/>
            </a:pPr>
            <a:endParaRPr lang="en-US" sz="4800" dirty="0">
              <a:solidFill>
                <a:schemeClr val="bg2">
                  <a:lumMod val="25000"/>
                </a:schemeClr>
              </a:solidFill>
              <a:latin typeface="+mn-lt"/>
            </a:endParaRPr>
          </a:p>
          <a:p>
            <a:pPr marL="857250" indent="-857250" algn="just">
              <a:buFont typeface="Arial" panose="020B0604020202020204" pitchFamily="34" charset="0"/>
              <a:buChar char="•"/>
            </a:pPr>
            <a:r>
              <a:rPr lang="en-US" sz="4800" dirty="0">
                <a:solidFill>
                  <a:schemeClr val="bg2">
                    <a:lumMod val="25000"/>
                  </a:schemeClr>
                </a:solidFill>
                <a:latin typeface="+mn-lt"/>
              </a:rPr>
              <a:t>Cross validation</a:t>
            </a:r>
          </a:p>
          <a:p>
            <a:pPr marL="857250" indent="-857250" algn="just">
              <a:buFont typeface="Arial" panose="020B0604020202020204" pitchFamily="34" charset="0"/>
              <a:buChar char="•"/>
            </a:pPr>
            <a:endParaRPr lang="en-US" sz="4800" dirty="0">
              <a:solidFill>
                <a:schemeClr val="bg2">
                  <a:lumMod val="25000"/>
                </a:schemeClr>
              </a:solidFill>
              <a:latin typeface="+mn-lt"/>
            </a:endParaRPr>
          </a:p>
          <a:p>
            <a:pPr marL="857250" indent="-857250" algn="just">
              <a:buFont typeface="Arial" panose="020B0604020202020204" pitchFamily="34" charset="0"/>
              <a:buChar char="•"/>
            </a:pPr>
            <a:r>
              <a:rPr lang="en-US" sz="4800" dirty="0">
                <a:solidFill>
                  <a:schemeClr val="bg2">
                    <a:lumMod val="25000"/>
                  </a:schemeClr>
                </a:solidFill>
                <a:latin typeface="+mn-lt"/>
              </a:rPr>
              <a:t>Unsupervised learning algorithms </a:t>
            </a:r>
          </a:p>
          <a:p>
            <a:pPr marL="857250" indent="-857250" algn="just">
              <a:buFont typeface="Arial" panose="020B0604020202020204" pitchFamily="34" charset="0"/>
              <a:buChar char="•"/>
            </a:pPr>
            <a:endParaRPr lang="en-US" sz="4800" dirty="0">
              <a:solidFill>
                <a:schemeClr val="bg2">
                  <a:lumMod val="25000"/>
                </a:schemeClr>
              </a:solidFill>
              <a:latin typeface="+mn-lt"/>
            </a:endParaRPr>
          </a:p>
          <a:p>
            <a:pPr marL="857250" indent="-857250" algn="just">
              <a:buFont typeface="Arial" panose="020B0604020202020204" pitchFamily="34" charset="0"/>
              <a:buChar char="•"/>
            </a:pPr>
            <a:r>
              <a:rPr lang="en-US" sz="4800" dirty="0">
                <a:solidFill>
                  <a:schemeClr val="bg2">
                    <a:lumMod val="25000"/>
                  </a:schemeClr>
                </a:solidFill>
                <a:latin typeface="+mn-lt"/>
              </a:rPr>
              <a:t>Feature extraction</a:t>
            </a:r>
          </a:p>
        </p:txBody>
      </p:sp>
      <p:pic>
        <p:nvPicPr>
          <p:cNvPr id="4098" name="Picture 2" descr="Top 10 Python Libraries - Edureka">
            <a:extLst>
              <a:ext uri="{FF2B5EF4-FFF2-40B4-BE49-F238E27FC236}">
                <a16:creationId xmlns:a16="http://schemas.microsoft.com/office/drawing/2014/main" id="{AC806B8A-BCB2-4A27-8D5D-A8582D69DFA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19800" y="4408926"/>
            <a:ext cx="9367394" cy="504278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4395E902-043A-4662-9C2B-46C9C705B3F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05494" y="727714"/>
            <a:ext cx="3628825" cy="917716"/>
          </a:xfrm>
          <a:prstGeom prst="rect">
            <a:avLst/>
          </a:prstGeom>
        </p:spPr>
      </p:pic>
    </p:spTree>
    <p:extLst>
      <p:ext uri="{BB962C8B-B14F-4D97-AF65-F5344CB8AC3E}">
        <p14:creationId xmlns:p14="http://schemas.microsoft.com/office/powerpoint/2010/main" val="42481709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3">
                                            <p:txEl>
                                              <p:pRg st="0" end="0"/>
                                            </p:txEl>
                                          </p:spTgt>
                                        </p:tgtEl>
                                        <p:attrNameLst>
                                          <p:attrName>style.visibility</p:attrName>
                                        </p:attrNameLst>
                                      </p:cBhvr>
                                      <p:to>
                                        <p:strVal val="visible"/>
                                      </p:to>
                                    </p:set>
                                    <p:animEffect transition="in" filter="fade">
                                      <p:cBhvr>
                                        <p:cTn id="7" dur="1000"/>
                                        <p:tgtEl>
                                          <p:spTgt spid="23">
                                            <p:txEl>
                                              <p:pRg st="0" end="0"/>
                                            </p:txEl>
                                          </p:spTgt>
                                        </p:tgtEl>
                                      </p:cBhvr>
                                    </p:animEffect>
                                    <p:anim calcmode="lin" valueType="num">
                                      <p:cBhvr>
                                        <p:cTn id="8" dur="1000" fill="hold"/>
                                        <p:tgtEl>
                                          <p:spTgt spid="2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3">
                                            <p:txEl>
                                              <p:pRg st="2" end="2"/>
                                            </p:txEl>
                                          </p:spTgt>
                                        </p:tgtEl>
                                        <p:attrNameLst>
                                          <p:attrName>style.visibility</p:attrName>
                                        </p:attrNameLst>
                                      </p:cBhvr>
                                      <p:to>
                                        <p:strVal val="visible"/>
                                      </p:to>
                                    </p:set>
                                    <p:animEffect transition="in" filter="fade">
                                      <p:cBhvr>
                                        <p:cTn id="14" dur="1000"/>
                                        <p:tgtEl>
                                          <p:spTgt spid="23">
                                            <p:txEl>
                                              <p:pRg st="2" end="2"/>
                                            </p:txEl>
                                          </p:spTgt>
                                        </p:tgtEl>
                                      </p:cBhvr>
                                    </p:animEffect>
                                    <p:anim calcmode="lin" valueType="num">
                                      <p:cBhvr>
                                        <p:cTn id="15" dur="1000" fill="hold"/>
                                        <p:tgtEl>
                                          <p:spTgt spid="23">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2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23">
                                            <p:txEl>
                                              <p:pRg st="4" end="4"/>
                                            </p:txEl>
                                          </p:spTgt>
                                        </p:tgtEl>
                                        <p:attrNameLst>
                                          <p:attrName>style.visibility</p:attrName>
                                        </p:attrNameLst>
                                      </p:cBhvr>
                                      <p:to>
                                        <p:strVal val="visible"/>
                                      </p:to>
                                    </p:set>
                                    <p:animEffect transition="in" filter="fade">
                                      <p:cBhvr>
                                        <p:cTn id="21" dur="1000"/>
                                        <p:tgtEl>
                                          <p:spTgt spid="23">
                                            <p:txEl>
                                              <p:pRg st="4" end="4"/>
                                            </p:txEl>
                                          </p:spTgt>
                                        </p:tgtEl>
                                      </p:cBhvr>
                                    </p:animEffect>
                                    <p:anim calcmode="lin" valueType="num">
                                      <p:cBhvr>
                                        <p:cTn id="22" dur="1000" fill="hold"/>
                                        <p:tgtEl>
                                          <p:spTgt spid="23">
                                            <p:txEl>
                                              <p:pRg st="4" end="4"/>
                                            </p:txEl>
                                          </p:spTgt>
                                        </p:tgtEl>
                                        <p:attrNameLst>
                                          <p:attrName>ppt_x</p:attrName>
                                        </p:attrNameLst>
                                      </p:cBhvr>
                                      <p:tavLst>
                                        <p:tav tm="0">
                                          <p:val>
                                            <p:strVal val="#ppt_x"/>
                                          </p:val>
                                        </p:tav>
                                        <p:tav tm="100000">
                                          <p:val>
                                            <p:strVal val="#ppt_x"/>
                                          </p:val>
                                        </p:tav>
                                      </p:tavLst>
                                    </p:anim>
                                    <p:anim calcmode="lin" valueType="num">
                                      <p:cBhvr>
                                        <p:cTn id="23" dur="1000" fill="hold"/>
                                        <p:tgtEl>
                                          <p:spTgt spid="2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23">
                                            <p:txEl>
                                              <p:pRg st="6" end="6"/>
                                            </p:txEl>
                                          </p:spTgt>
                                        </p:tgtEl>
                                        <p:attrNameLst>
                                          <p:attrName>style.visibility</p:attrName>
                                        </p:attrNameLst>
                                      </p:cBhvr>
                                      <p:to>
                                        <p:strVal val="visible"/>
                                      </p:to>
                                    </p:set>
                                    <p:animEffect transition="in" filter="fade">
                                      <p:cBhvr>
                                        <p:cTn id="28" dur="1000"/>
                                        <p:tgtEl>
                                          <p:spTgt spid="23">
                                            <p:txEl>
                                              <p:pRg st="6" end="6"/>
                                            </p:txEl>
                                          </p:spTgt>
                                        </p:tgtEl>
                                      </p:cBhvr>
                                    </p:animEffect>
                                    <p:anim calcmode="lin" valueType="num">
                                      <p:cBhvr>
                                        <p:cTn id="29" dur="1000" fill="hold"/>
                                        <p:tgtEl>
                                          <p:spTgt spid="23">
                                            <p:txEl>
                                              <p:pRg st="6" end="6"/>
                                            </p:txEl>
                                          </p:spTgt>
                                        </p:tgtEl>
                                        <p:attrNameLst>
                                          <p:attrName>ppt_x</p:attrName>
                                        </p:attrNameLst>
                                      </p:cBhvr>
                                      <p:tavLst>
                                        <p:tav tm="0">
                                          <p:val>
                                            <p:strVal val="#ppt_x"/>
                                          </p:val>
                                        </p:tav>
                                        <p:tav tm="100000">
                                          <p:val>
                                            <p:strVal val="#ppt_x"/>
                                          </p:val>
                                        </p:tav>
                                      </p:tavLst>
                                    </p:anim>
                                    <p:anim calcmode="lin" valueType="num">
                                      <p:cBhvr>
                                        <p:cTn id="30" dur="1000" fill="hold"/>
                                        <p:tgtEl>
                                          <p:spTgt spid="23">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7536CD7-5991-4833-8EB7-F2C00C8CAD18}"/>
              </a:ext>
            </a:extLst>
          </p:cNvPr>
          <p:cNvSpPr/>
          <p:nvPr/>
        </p:nvSpPr>
        <p:spPr bwMode="auto">
          <a:xfrm>
            <a:off x="0" y="0"/>
            <a:ext cx="36576000" cy="13411200"/>
          </a:xfrm>
          <a:prstGeom prst="rect">
            <a:avLst/>
          </a:prstGeom>
          <a:gradFill flip="none" rotWithShape="1">
            <a:gsLst>
              <a:gs pos="0">
                <a:schemeClr val="accent1">
                  <a:lumMod val="75000"/>
                  <a:shade val="30000"/>
                  <a:satMod val="115000"/>
                </a:schemeClr>
              </a:gs>
              <a:gs pos="50000">
                <a:schemeClr val="accent1">
                  <a:lumMod val="75000"/>
                  <a:shade val="67500"/>
                  <a:satMod val="115000"/>
                </a:schemeClr>
              </a:gs>
              <a:gs pos="100000">
                <a:schemeClr val="accent1">
                  <a:lumMod val="75000"/>
                  <a:shade val="100000"/>
                  <a:satMod val="115000"/>
                </a:schemeClr>
              </a:gs>
            </a:gsLst>
            <a:lin ang="10800000" scaled="1"/>
            <a:tileRect/>
          </a:gradFill>
          <a:ln w="28575"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ctr" defTabSz="228600">
              <a:spcBef>
                <a:spcPct val="20000"/>
              </a:spcBef>
              <a:buClr>
                <a:srgbClr val="FF0000"/>
              </a:buClr>
            </a:pPr>
            <a:endParaRPr lang="en-IN">
              <a:latin typeface="Arial" pitchFamily="34" charset="0"/>
            </a:endParaRPr>
          </a:p>
        </p:txBody>
      </p:sp>
      <p:sp>
        <p:nvSpPr>
          <p:cNvPr id="14" name="Rectangle 13">
            <a:extLst>
              <a:ext uri="{FF2B5EF4-FFF2-40B4-BE49-F238E27FC236}">
                <a16:creationId xmlns:a16="http://schemas.microsoft.com/office/drawing/2014/main" id="{EEFE426B-F838-4B2C-9F32-D35E83847D4F}"/>
              </a:ext>
            </a:extLst>
          </p:cNvPr>
          <p:cNvSpPr/>
          <p:nvPr/>
        </p:nvSpPr>
        <p:spPr>
          <a:xfrm>
            <a:off x="1752600" y="16586537"/>
            <a:ext cx="32994600" cy="1015663"/>
          </a:xfrm>
          <a:prstGeom prst="rect">
            <a:avLst/>
          </a:prstGeom>
        </p:spPr>
        <p:txBody>
          <a:bodyPr wrap="square">
            <a:spAutoFit/>
          </a:bodyPr>
          <a:lstStyle/>
          <a:p>
            <a:pPr algn="ctr"/>
            <a:r>
              <a:rPr lang="en-IN" sz="6000" dirty="0" err="1">
                <a:latin typeface="+mn-lt"/>
              </a:rPr>
              <a:t>Numpy</a:t>
            </a:r>
            <a:r>
              <a:rPr lang="en-IN" sz="6000" dirty="0">
                <a:latin typeface="+mn-lt"/>
              </a:rPr>
              <a:t> is a python library mainly used for computing scientific/mathematical data. </a:t>
            </a:r>
            <a:endParaRPr lang="en-US" sz="6000" dirty="0">
              <a:latin typeface="+mn-lt"/>
            </a:endParaRPr>
          </a:p>
        </p:txBody>
      </p:sp>
      <p:sp>
        <p:nvSpPr>
          <p:cNvPr id="17" name="Rectangle 16">
            <a:extLst>
              <a:ext uri="{FF2B5EF4-FFF2-40B4-BE49-F238E27FC236}">
                <a16:creationId xmlns:a16="http://schemas.microsoft.com/office/drawing/2014/main" id="{A101C184-7E91-45C7-A1C7-79748F563154}"/>
              </a:ext>
            </a:extLst>
          </p:cNvPr>
          <p:cNvSpPr/>
          <p:nvPr/>
        </p:nvSpPr>
        <p:spPr>
          <a:xfrm>
            <a:off x="1752600" y="15204134"/>
            <a:ext cx="32994600" cy="1015663"/>
          </a:xfrm>
          <a:prstGeom prst="rect">
            <a:avLst/>
          </a:prstGeom>
        </p:spPr>
        <p:txBody>
          <a:bodyPr wrap="square">
            <a:spAutoFit/>
          </a:bodyPr>
          <a:lstStyle/>
          <a:p>
            <a:pPr algn="ctr"/>
            <a:r>
              <a:rPr lang="en-IN" sz="6000" b="1" dirty="0">
                <a:latin typeface="+mn-lt"/>
              </a:rPr>
              <a:t>NumPy</a:t>
            </a:r>
          </a:p>
        </p:txBody>
      </p:sp>
      <p:sp>
        <p:nvSpPr>
          <p:cNvPr id="21" name="Rectangle: Diagonal Corners Rounded 20">
            <a:extLst>
              <a:ext uri="{FF2B5EF4-FFF2-40B4-BE49-F238E27FC236}">
                <a16:creationId xmlns:a16="http://schemas.microsoft.com/office/drawing/2014/main" id="{884A28F3-C163-4381-AC7C-867563F2BCC5}"/>
              </a:ext>
            </a:extLst>
          </p:cNvPr>
          <p:cNvSpPr/>
          <p:nvPr/>
        </p:nvSpPr>
        <p:spPr bwMode="auto">
          <a:xfrm>
            <a:off x="1905000" y="1828800"/>
            <a:ext cx="32597369" cy="10203034"/>
          </a:xfrm>
          <a:prstGeom prst="round2DiagRect">
            <a:avLst/>
          </a:prstGeom>
          <a:solidFill>
            <a:schemeClr val="bg1">
              <a:lumMod val="95000"/>
            </a:schemeClr>
          </a:solidFill>
          <a:ln w="28575"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228600" rtl="0" eaLnBrk="1" fontAlgn="base" latinLnBrk="0" hangingPunct="1">
              <a:lnSpc>
                <a:spcPct val="100000"/>
              </a:lnSpc>
              <a:spcBef>
                <a:spcPct val="20000"/>
              </a:spcBef>
              <a:spcAft>
                <a:spcPct val="0"/>
              </a:spcAft>
              <a:buClr>
                <a:srgbClr val="FF0000"/>
              </a:buClr>
              <a:buSzTx/>
              <a:buFont typeface="Arial" pitchFamily="34" charset="0"/>
              <a:buNone/>
              <a:tabLst/>
            </a:pPr>
            <a:endParaRPr kumimoji="0" lang="en-IN" sz="1800" b="0" u="none" strike="noStrike" cap="none" normalizeH="0" baseline="0">
              <a:ln>
                <a:noFill/>
              </a:ln>
              <a:solidFill>
                <a:schemeClr val="tx1"/>
              </a:solidFill>
              <a:effectLst/>
              <a:latin typeface="+mn-lt"/>
            </a:endParaRPr>
          </a:p>
        </p:txBody>
      </p:sp>
      <p:sp>
        <p:nvSpPr>
          <p:cNvPr id="23" name="TextBox 22">
            <a:extLst>
              <a:ext uri="{FF2B5EF4-FFF2-40B4-BE49-F238E27FC236}">
                <a16:creationId xmlns:a16="http://schemas.microsoft.com/office/drawing/2014/main" id="{E012D3FA-4A44-403C-A841-25A568E1F854}"/>
              </a:ext>
            </a:extLst>
          </p:cNvPr>
          <p:cNvSpPr txBox="1"/>
          <p:nvPr/>
        </p:nvSpPr>
        <p:spPr>
          <a:xfrm>
            <a:off x="20375385" y="3706185"/>
            <a:ext cx="14371815" cy="5262979"/>
          </a:xfrm>
          <a:prstGeom prst="rect">
            <a:avLst/>
          </a:prstGeom>
          <a:noFill/>
        </p:spPr>
        <p:txBody>
          <a:bodyPr wrap="square" rtlCol="0">
            <a:spAutoFit/>
          </a:bodyPr>
          <a:lstStyle/>
          <a:p>
            <a:pPr algn="just"/>
            <a:r>
              <a:rPr lang="en-US" sz="4800" b="1" dirty="0">
                <a:solidFill>
                  <a:schemeClr val="bg2">
                    <a:lumMod val="25000"/>
                  </a:schemeClr>
                </a:solidFill>
                <a:latin typeface="+mn-lt"/>
              </a:rPr>
              <a:t>Features of NumPy</a:t>
            </a:r>
          </a:p>
          <a:p>
            <a:pPr marL="857250" indent="-857250" algn="just">
              <a:buFont typeface="Arial" panose="020B0604020202020204" pitchFamily="34" charset="0"/>
              <a:buChar char="•"/>
            </a:pPr>
            <a:endParaRPr lang="en-US" sz="4800" dirty="0">
              <a:solidFill>
                <a:schemeClr val="bg2">
                  <a:lumMod val="25000"/>
                </a:schemeClr>
              </a:solidFill>
              <a:latin typeface="+mn-lt"/>
            </a:endParaRPr>
          </a:p>
          <a:p>
            <a:pPr marL="857250" indent="-857250" algn="just">
              <a:buFont typeface="Arial" panose="020B0604020202020204" pitchFamily="34" charset="0"/>
              <a:buChar char="•"/>
            </a:pPr>
            <a:r>
              <a:rPr lang="en-US" sz="4800" dirty="0">
                <a:solidFill>
                  <a:schemeClr val="bg2">
                    <a:lumMod val="25000"/>
                  </a:schemeClr>
                </a:solidFill>
                <a:latin typeface="+mn-lt"/>
              </a:rPr>
              <a:t>Supports multi-dimensional arrays</a:t>
            </a:r>
          </a:p>
          <a:p>
            <a:pPr marL="857250" indent="-857250" algn="just">
              <a:buFont typeface="Arial" panose="020B0604020202020204" pitchFamily="34" charset="0"/>
              <a:buChar char="•"/>
            </a:pPr>
            <a:endParaRPr lang="en-US" sz="4800" dirty="0">
              <a:solidFill>
                <a:schemeClr val="bg2">
                  <a:lumMod val="25000"/>
                </a:schemeClr>
              </a:solidFill>
              <a:latin typeface="+mn-lt"/>
            </a:endParaRPr>
          </a:p>
          <a:p>
            <a:pPr marL="857250" indent="-857250" algn="just">
              <a:buFont typeface="Arial" panose="020B0604020202020204" pitchFamily="34" charset="0"/>
              <a:buChar char="•"/>
            </a:pPr>
            <a:r>
              <a:rPr lang="en-US" sz="4800" dirty="0">
                <a:solidFill>
                  <a:schemeClr val="bg2">
                    <a:lumMod val="25000"/>
                  </a:schemeClr>
                </a:solidFill>
                <a:latin typeface="+mn-lt"/>
              </a:rPr>
              <a:t>Numerical analysis</a:t>
            </a:r>
          </a:p>
          <a:p>
            <a:pPr marL="857250" indent="-857250" algn="just">
              <a:buFont typeface="Arial" panose="020B0604020202020204" pitchFamily="34" charset="0"/>
              <a:buChar char="•"/>
            </a:pPr>
            <a:endParaRPr lang="en-US" sz="4800" dirty="0">
              <a:solidFill>
                <a:schemeClr val="bg2">
                  <a:lumMod val="25000"/>
                </a:schemeClr>
              </a:solidFill>
              <a:latin typeface="+mn-lt"/>
            </a:endParaRPr>
          </a:p>
          <a:p>
            <a:pPr marL="857250" indent="-857250" algn="just">
              <a:buFont typeface="Arial" panose="020B0604020202020204" pitchFamily="34" charset="0"/>
              <a:buChar char="•"/>
            </a:pPr>
            <a:r>
              <a:rPr lang="en-US" sz="4800" dirty="0">
                <a:solidFill>
                  <a:schemeClr val="bg2">
                    <a:lumMod val="25000"/>
                  </a:schemeClr>
                </a:solidFill>
                <a:latin typeface="+mn-lt"/>
              </a:rPr>
              <a:t>Intuitive</a:t>
            </a:r>
          </a:p>
        </p:txBody>
      </p:sp>
      <p:pic>
        <p:nvPicPr>
          <p:cNvPr id="5122" name="Picture 2" descr="Top 10 Python Libraries - Edureka">
            <a:extLst>
              <a:ext uri="{FF2B5EF4-FFF2-40B4-BE49-F238E27FC236}">
                <a16:creationId xmlns:a16="http://schemas.microsoft.com/office/drawing/2014/main" id="{EF6259D8-B32B-4633-B255-E4EF3AAA36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25193" y="4668129"/>
            <a:ext cx="11430000" cy="4524375"/>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22E117B0-24EE-4F43-98DB-B7F615EE3DB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05494" y="727714"/>
            <a:ext cx="3628825" cy="917716"/>
          </a:xfrm>
          <a:prstGeom prst="rect">
            <a:avLst/>
          </a:prstGeom>
        </p:spPr>
      </p:pic>
    </p:spTree>
    <p:extLst>
      <p:ext uri="{BB962C8B-B14F-4D97-AF65-F5344CB8AC3E}">
        <p14:creationId xmlns:p14="http://schemas.microsoft.com/office/powerpoint/2010/main" val="115871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3">
                                            <p:txEl>
                                              <p:pRg st="0" end="0"/>
                                            </p:txEl>
                                          </p:spTgt>
                                        </p:tgtEl>
                                        <p:attrNameLst>
                                          <p:attrName>style.visibility</p:attrName>
                                        </p:attrNameLst>
                                      </p:cBhvr>
                                      <p:to>
                                        <p:strVal val="visible"/>
                                      </p:to>
                                    </p:set>
                                    <p:animEffect transition="in" filter="fade">
                                      <p:cBhvr>
                                        <p:cTn id="7" dur="1000"/>
                                        <p:tgtEl>
                                          <p:spTgt spid="23">
                                            <p:txEl>
                                              <p:pRg st="0" end="0"/>
                                            </p:txEl>
                                          </p:spTgt>
                                        </p:tgtEl>
                                      </p:cBhvr>
                                    </p:animEffect>
                                    <p:anim calcmode="lin" valueType="num">
                                      <p:cBhvr>
                                        <p:cTn id="8" dur="1000" fill="hold"/>
                                        <p:tgtEl>
                                          <p:spTgt spid="2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3">
                                            <p:txEl>
                                              <p:pRg st="2" end="2"/>
                                            </p:txEl>
                                          </p:spTgt>
                                        </p:tgtEl>
                                        <p:attrNameLst>
                                          <p:attrName>style.visibility</p:attrName>
                                        </p:attrNameLst>
                                      </p:cBhvr>
                                      <p:to>
                                        <p:strVal val="visible"/>
                                      </p:to>
                                    </p:set>
                                    <p:animEffect transition="in" filter="fade">
                                      <p:cBhvr>
                                        <p:cTn id="14" dur="1000"/>
                                        <p:tgtEl>
                                          <p:spTgt spid="23">
                                            <p:txEl>
                                              <p:pRg st="2" end="2"/>
                                            </p:txEl>
                                          </p:spTgt>
                                        </p:tgtEl>
                                      </p:cBhvr>
                                    </p:animEffect>
                                    <p:anim calcmode="lin" valueType="num">
                                      <p:cBhvr>
                                        <p:cTn id="15" dur="1000" fill="hold"/>
                                        <p:tgtEl>
                                          <p:spTgt spid="23">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2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23">
                                            <p:txEl>
                                              <p:pRg st="4" end="4"/>
                                            </p:txEl>
                                          </p:spTgt>
                                        </p:tgtEl>
                                        <p:attrNameLst>
                                          <p:attrName>style.visibility</p:attrName>
                                        </p:attrNameLst>
                                      </p:cBhvr>
                                      <p:to>
                                        <p:strVal val="visible"/>
                                      </p:to>
                                    </p:set>
                                    <p:animEffect transition="in" filter="fade">
                                      <p:cBhvr>
                                        <p:cTn id="21" dur="1000"/>
                                        <p:tgtEl>
                                          <p:spTgt spid="23">
                                            <p:txEl>
                                              <p:pRg st="4" end="4"/>
                                            </p:txEl>
                                          </p:spTgt>
                                        </p:tgtEl>
                                      </p:cBhvr>
                                    </p:animEffect>
                                    <p:anim calcmode="lin" valueType="num">
                                      <p:cBhvr>
                                        <p:cTn id="22" dur="1000" fill="hold"/>
                                        <p:tgtEl>
                                          <p:spTgt spid="23">
                                            <p:txEl>
                                              <p:pRg st="4" end="4"/>
                                            </p:txEl>
                                          </p:spTgt>
                                        </p:tgtEl>
                                        <p:attrNameLst>
                                          <p:attrName>ppt_x</p:attrName>
                                        </p:attrNameLst>
                                      </p:cBhvr>
                                      <p:tavLst>
                                        <p:tav tm="0">
                                          <p:val>
                                            <p:strVal val="#ppt_x"/>
                                          </p:val>
                                        </p:tav>
                                        <p:tav tm="100000">
                                          <p:val>
                                            <p:strVal val="#ppt_x"/>
                                          </p:val>
                                        </p:tav>
                                      </p:tavLst>
                                    </p:anim>
                                    <p:anim calcmode="lin" valueType="num">
                                      <p:cBhvr>
                                        <p:cTn id="23" dur="1000" fill="hold"/>
                                        <p:tgtEl>
                                          <p:spTgt spid="2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23">
                                            <p:txEl>
                                              <p:pRg st="6" end="6"/>
                                            </p:txEl>
                                          </p:spTgt>
                                        </p:tgtEl>
                                        <p:attrNameLst>
                                          <p:attrName>style.visibility</p:attrName>
                                        </p:attrNameLst>
                                      </p:cBhvr>
                                      <p:to>
                                        <p:strVal val="visible"/>
                                      </p:to>
                                    </p:set>
                                    <p:animEffect transition="in" filter="fade">
                                      <p:cBhvr>
                                        <p:cTn id="28" dur="1000"/>
                                        <p:tgtEl>
                                          <p:spTgt spid="23">
                                            <p:txEl>
                                              <p:pRg st="6" end="6"/>
                                            </p:txEl>
                                          </p:spTgt>
                                        </p:tgtEl>
                                      </p:cBhvr>
                                    </p:animEffect>
                                    <p:anim calcmode="lin" valueType="num">
                                      <p:cBhvr>
                                        <p:cTn id="29" dur="1000" fill="hold"/>
                                        <p:tgtEl>
                                          <p:spTgt spid="23">
                                            <p:txEl>
                                              <p:pRg st="6" end="6"/>
                                            </p:txEl>
                                          </p:spTgt>
                                        </p:tgtEl>
                                        <p:attrNameLst>
                                          <p:attrName>ppt_x</p:attrName>
                                        </p:attrNameLst>
                                      </p:cBhvr>
                                      <p:tavLst>
                                        <p:tav tm="0">
                                          <p:val>
                                            <p:strVal val="#ppt_x"/>
                                          </p:val>
                                        </p:tav>
                                        <p:tav tm="100000">
                                          <p:val>
                                            <p:strVal val="#ppt_x"/>
                                          </p:val>
                                        </p:tav>
                                      </p:tavLst>
                                    </p:anim>
                                    <p:anim calcmode="lin" valueType="num">
                                      <p:cBhvr>
                                        <p:cTn id="30" dur="1000" fill="hold"/>
                                        <p:tgtEl>
                                          <p:spTgt spid="23">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7536CD7-5991-4833-8EB7-F2C00C8CAD18}"/>
              </a:ext>
            </a:extLst>
          </p:cNvPr>
          <p:cNvSpPr/>
          <p:nvPr/>
        </p:nvSpPr>
        <p:spPr bwMode="auto">
          <a:xfrm>
            <a:off x="0" y="0"/>
            <a:ext cx="36576000" cy="13411200"/>
          </a:xfrm>
          <a:prstGeom prst="rect">
            <a:avLst/>
          </a:prstGeom>
          <a:gradFill flip="none" rotWithShape="1">
            <a:gsLst>
              <a:gs pos="0">
                <a:schemeClr val="accent1">
                  <a:lumMod val="75000"/>
                  <a:shade val="30000"/>
                  <a:satMod val="115000"/>
                </a:schemeClr>
              </a:gs>
              <a:gs pos="50000">
                <a:schemeClr val="accent1">
                  <a:lumMod val="75000"/>
                  <a:shade val="67500"/>
                  <a:satMod val="115000"/>
                </a:schemeClr>
              </a:gs>
              <a:gs pos="100000">
                <a:schemeClr val="accent1">
                  <a:lumMod val="75000"/>
                  <a:shade val="100000"/>
                  <a:satMod val="115000"/>
                </a:schemeClr>
              </a:gs>
            </a:gsLst>
            <a:lin ang="10800000" scaled="1"/>
            <a:tileRect/>
          </a:gradFill>
          <a:ln w="28575"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ctr" defTabSz="228600">
              <a:spcBef>
                <a:spcPct val="20000"/>
              </a:spcBef>
              <a:buClr>
                <a:srgbClr val="FF0000"/>
              </a:buClr>
            </a:pPr>
            <a:endParaRPr lang="en-IN">
              <a:latin typeface="Arial" pitchFamily="34" charset="0"/>
            </a:endParaRPr>
          </a:p>
        </p:txBody>
      </p:sp>
      <p:sp>
        <p:nvSpPr>
          <p:cNvPr id="14" name="Rectangle 13">
            <a:extLst>
              <a:ext uri="{FF2B5EF4-FFF2-40B4-BE49-F238E27FC236}">
                <a16:creationId xmlns:a16="http://schemas.microsoft.com/office/drawing/2014/main" id="{EEFE426B-F838-4B2C-9F32-D35E83847D4F}"/>
              </a:ext>
            </a:extLst>
          </p:cNvPr>
          <p:cNvSpPr/>
          <p:nvPr/>
        </p:nvSpPr>
        <p:spPr>
          <a:xfrm>
            <a:off x="1752600" y="16586537"/>
            <a:ext cx="32994600" cy="1938992"/>
          </a:xfrm>
          <a:prstGeom prst="rect">
            <a:avLst/>
          </a:prstGeom>
        </p:spPr>
        <p:txBody>
          <a:bodyPr wrap="square">
            <a:spAutoFit/>
          </a:bodyPr>
          <a:lstStyle/>
          <a:p>
            <a:pPr algn="ctr"/>
            <a:r>
              <a:rPr lang="en-IN" sz="6000" dirty="0">
                <a:latin typeface="+mn-lt"/>
              </a:rPr>
              <a:t>Theano is a Python library that allows you to define, optimize, and evaluate mathematical expressions involving multi-dimensional arrays efficiently.</a:t>
            </a:r>
            <a:endParaRPr lang="en-US" sz="6000" dirty="0">
              <a:latin typeface="+mn-lt"/>
            </a:endParaRPr>
          </a:p>
        </p:txBody>
      </p:sp>
      <p:sp>
        <p:nvSpPr>
          <p:cNvPr id="17" name="Rectangle 16">
            <a:extLst>
              <a:ext uri="{FF2B5EF4-FFF2-40B4-BE49-F238E27FC236}">
                <a16:creationId xmlns:a16="http://schemas.microsoft.com/office/drawing/2014/main" id="{A101C184-7E91-45C7-A1C7-79748F563154}"/>
              </a:ext>
            </a:extLst>
          </p:cNvPr>
          <p:cNvSpPr/>
          <p:nvPr/>
        </p:nvSpPr>
        <p:spPr>
          <a:xfrm>
            <a:off x="1752600" y="15204134"/>
            <a:ext cx="32994600" cy="1015663"/>
          </a:xfrm>
          <a:prstGeom prst="rect">
            <a:avLst/>
          </a:prstGeom>
        </p:spPr>
        <p:txBody>
          <a:bodyPr wrap="square">
            <a:spAutoFit/>
          </a:bodyPr>
          <a:lstStyle/>
          <a:p>
            <a:pPr algn="ctr"/>
            <a:r>
              <a:rPr lang="en-IN" sz="6000" b="1" dirty="0">
                <a:latin typeface="+mn-lt"/>
              </a:rPr>
              <a:t>Theano</a:t>
            </a:r>
          </a:p>
        </p:txBody>
      </p:sp>
      <p:sp>
        <p:nvSpPr>
          <p:cNvPr id="21" name="Rectangle: Diagonal Corners Rounded 20">
            <a:extLst>
              <a:ext uri="{FF2B5EF4-FFF2-40B4-BE49-F238E27FC236}">
                <a16:creationId xmlns:a16="http://schemas.microsoft.com/office/drawing/2014/main" id="{884A28F3-C163-4381-AC7C-867563F2BCC5}"/>
              </a:ext>
            </a:extLst>
          </p:cNvPr>
          <p:cNvSpPr/>
          <p:nvPr/>
        </p:nvSpPr>
        <p:spPr bwMode="auto">
          <a:xfrm>
            <a:off x="1905000" y="1828800"/>
            <a:ext cx="32597369" cy="10203034"/>
          </a:xfrm>
          <a:prstGeom prst="round2DiagRect">
            <a:avLst/>
          </a:prstGeom>
          <a:solidFill>
            <a:schemeClr val="bg1">
              <a:lumMod val="95000"/>
            </a:schemeClr>
          </a:solidFill>
          <a:ln w="28575"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228600" rtl="0" eaLnBrk="1" fontAlgn="base" latinLnBrk="0" hangingPunct="1">
              <a:lnSpc>
                <a:spcPct val="100000"/>
              </a:lnSpc>
              <a:spcBef>
                <a:spcPct val="20000"/>
              </a:spcBef>
              <a:spcAft>
                <a:spcPct val="0"/>
              </a:spcAft>
              <a:buClr>
                <a:srgbClr val="FF0000"/>
              </a:buClr>
              <a:buSzTx/>
              <a:buFont typeface="Arial" pitchFamily="34" charset="0"/>
              <a:buNone/>
              <a:tabLst/>
            </a:pPr>
            <a:endParaRPr kumimoji="0" lang="en-IN" sz="1800" b="0" u="none" strike="noStrike" cap="none" normalizeH="0" baseline="0">
              <a:ln>
                <a:noFill/>
              </a:ln>
              <a:solidFill>
                <a:schemeClr val="tx1"/>
              </a:solidFill>
              <a:effectLst/>
              <a:latin typeface="+mn-lt"/>
            </a:endParaRPr>
          </a:p>
        </p:txBody>
      </p:sp>
      <p:sp>
        <p:nvSpPr>
          <p:cNvPr id="23" name="TextBox 22">
            <a:extLst>
              <a:ext uri="{FF2B5EF4-FFF2-40B4-BE49-F238E27FC236}">
                <a16:creationId xmlns:a16="http://schemas.microsoft.com/office/drawing/2014/main" id="{E012D3FA-4A44-403C-A841-25A568E1F854}"/>
              </a:ext>
            </a:extLst>
          </p:cNvPr>
          <p:cNvSpPr txBox="1"/>
          <p:nvPr/>
        </p:nvSpPr>
        <p:spPr>
          <a:xfrm>
            <a:off x="20375385" y="3706185"/>
            <a:ext cx="14371815" cy="5262979"/>
          </a:xfrm>
          <a:prstGeom prst="rect">
            <a:avLst/>
          </a:prstGeom>
          <a:noFill/>
        </p:spPr>
        <p:txBody>
          <a:bodyPr wrap="square" rtlCol="0">
            <a:spAutoFit/>
          </a:bodyPr>
          <a:lstStyle/>
          <a:p>
            <a:pPr algn="just"/>
            <a:r>
              <a:rPr lang="en-US" sz="4800" b="1" dirty="0">
                <a:solidFill>
                  <a:schemeClr val="bg2">
                    <a:lumMod val="25000"/>
                  </a:schemeClr>
                </a:solidFill>
                <a:latin typeface="+mn-lt"/>
              </a:rPr>
              <a:t>Features of Theano</a:t>
            </a:r>
          </a:p>
          <a:p>
            <a:pPr marL="857250" indent="-857250" algn="just">
              <a:buFont typeface="Arial" panose="020B0604020202020204" pitchFamily="34" charset="0"/>
              <a:buChar char="•"/>
            </a:pPr>
            <a:endParaRPr lang="en-US" sz="4800" dirty="0">
              <a:solidFill>
                <a:schemeClr val="bg2">
                  <a:lumMod val="25000"/>
                </a:schemeClr>
              </a:solidFill>
              <a:latin typeface="+mn-lt"/>
            </a:endParaRPr>
          </a:p>
          <a:p>
            <a:pPr marL="857250" indent="-857250" algn="just">
              <a:buFont typeface="Arial" panose="020B0604020202020204" pitchFamily="34" charset="0"/>
              <a:buChar char="•"/>
            </a:pPr>
            <a:r>
              <a:rPr lang="en-US" sz="4800" dirty="0">
                <a:solidFill>
                  <a:schemeClr val="bg2">
                    <a:lumMod val="25000"/>
                  </a:schemeClr>
                </a:solidFill>
                <a:latin typeface="+mn-lt"/>
              </a:rPr>
              <a:t>Tight integration with NumPy</a:t>
            </a:r>
          </a:p>
          <a:p>
            <a:pPr marL="857250" indent="-857250" algn="just">
              <a:buFont typeface="Arial" panose="020B0604020202020204" pitchFamily="34" charset="0"/>
              <a:buChar char="•"/>
            </a:pPr>
            <a:endParaRPr lang="en-US" sz="4800" dirty="0">
              <a:solidFill>
                <a:schemeClr val="bg2">
                  <a:lumMod val="25000"/>
                </a:schemeClr>
              </a:solidFill>
              <a:latin typeface="+mn-lt"/>
            </a:endParaRPr>
          </a:p>
          <a:p>
            <a:pPr marL="857250" indent="-857250" algn="just">
              <a:buFont typeface="Arial" panose="020B0604020202020204" pitchFamily="34" charset="0"/>
              <a:buChar char="•"/>
            </a:pPr>
            <a:r>
              <a:rPr lang="en-IN" sz="4800" dirty="0">
                <a:solidFill>
                  <a:schemeClr val="bg2">
                    <a:lumMod val="25000"/>
                  </a:schemeClr>
                </a:solidFill>
                <a:latin typeface="+mn-lt"/>
              </a:rPr>
              <a:t>Transparent use of a GPU</a:t>
            </a:r>
          </a:p>
          <a:p>
            <a:pPr marL="857250" indent="-857250" algn="just">
              <a:buFont typeface="Arial" panose="020B0604020202020204" pitchFamily="34" charset="0"/>
              <a:buChar char="•"/>
            </a:pPr>
            <a:endParaRPr lang="en-US" sz="4800" dirty="0">
              <a:solidFill>
                <a:schemeClr val="bg2">
                  <a:lumMod val="25000"/>
                </a:schemeClr>
              </a:solidFill>
              <a:latin typeface="+mn-lt"/>
            </a:endParaRPr>
          </a:p>
          <a:p>
            <a:pPr marL="857250" indent="-857250" algn="just">
              <a:buFont typeface="Arial" panose="020B0604020202020204" pitchFamily="34" charset="0"/>
              <a:buChar char="•"/>
            </a:pPr>
            <a:r>
              <a:rPr lang="en-US" sz="4800" dirty="0">
                <a:solidFill>
                  <a:schemeClr val="bg2">
                    <a:lumMod val="25000"/>
                  </a:schemeClr>
                </a:solidFill>
                <a:latin typeface="+mn-lt"/>
              </a:rPr>
              <a:t>Extensive unit-testing and self-verification </a:t>
            </a:r>
          </a:p>
        </p:txBody>
      </p:sp>
      <p:pic>
        <p:nvPicPr>
          <p:cNvPr id="6146" name="Picture 2" descr="Top 10 Python Libraries - Edureka">
            <a:extLst>
              <a:ext uri="{FF2B5EF4-FFF2-40B4-BE49-F238E27FC236}">
                <a16:creationId xmlns:a16="http://schemas.microsoft.com/office/drawing/2014/main" id="{2ED7CC3E-E98A-41BC-BFEF-2273C0A214B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2160" y="5608575"/>
            <a:ext cx="11468456" cy="264348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021341ED-349C-4343-9B3B-11AECB746AF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05494" y="727714"/>
            <a:ext cx="3628825" cy="917716"/>
          </a:xfrm>
          <a:prstGeom prst="rect">
            <a:avLst/>
          </a:prstGeom>
        </p:spPr>
      </p:pic>
    </p:spTree>
    <p:extLst>
      <p:ext uri="{BB962C8B-B14F-4D97-AF65-F5344CB8AC3E}">
        <p14:creationId xmlns:p14="http://schemas.microsoft.com/office/powerpoint/2010/main" val="17948816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3">
                                            <p:txEl>
                                              <p:pRg st="0" end="0"/>
                                            </p:txEl>
                                          </p:spTgt>
                                        </p:tgtEl>
                                        <p:attrNameLst>
                                          <p:attrName>style.visibility</p:attrName>
                                        </p:attrNameLst>
                                      </p:cBhvr>
                                      <p:to>
                                        <p:strVal val="visible"/>
                                      </p:to>
                                    </p:set>
                                    <p:animEffect transition="in" filter="fade">
                                      <p:cBhvr>
                                        <p:cTn id="7" dur="1000"/>
                                        <p:tgtEl>
                                          <p:spTgt spid="23">
                                            <p:txEl>
                                              <p:pRg st="0" end="0"/>
                                            </p:txEl>
                                          </p:spTgt>
                                        </p:tgtEl>
                                      </p:cBhvr>
                                    </p:animEffect>
                                    <p:anim calcmode="lin" valueType="num">
                                      <p:cBhvr>
                                        <p:cTn id="8" dur="1000" fill="hold"/>
                                        <p:tgtEl>
                                          <p:spTgt spid="2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3">
                                            <p:txEl>
                                              <p:pRg st="2" end="2"/>
                                            </p:txEl>
                                          </p:spTgt>
                                        </p:tgtEl>
                                        <p:attrNameLst>
                                          <p:attrName>style.visibility</p:attrName>
                                        </p:attrNameLst>
                                      </p:cBhvr>
                                      <p:to>
                                        <p:strVal val="visible"/>
                                      </p:to>
                                    </p:set>
                                    <p:animEffect transition="in" filter="fade">
                                      <p:cBhvr>
                                        <p:cTn id="14" dur="1000"/>
                                        <p:tgtEl>
                                          <p:spTgt spid="23">
                                            <p:txEl>
                                              <p:pRg st="2" end="2"/>
                                            </p:txEl>
                                          </p:spTgt>
                                        </p:tgtEl>
                                      </p:cBhvr>
                                    </p:animEffect>
                                    <p:anim calcmode="lin" valueType="num">
                                      <p:cBhvr>
                                        <p:cTn id="15" dur="1000" fill="hold"/>
                                        <p:tgtEl>
                                          <p:spTgt spid="23">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2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23">
                                            <p:txEl>
                                              <p:pRg st="4" end="4"/>
                                            </p:txEl>
                                          </p:spTgt>
                                        </p:tgtEl>
                                        <p:attrNameLst>
                                          <p:attrName>style.visibility</p:attrName>
                                        </p:attrNameLst>
                                      </p:cBhvr>
                                      <p:to>
                                        <p:strVal val="visible"/>
                                      </p:to>
                                    </p:set>
                                    <p:animEffect transition="in" filter="fade">
                                      <p:cBhvr>
                                        <p:cTn id="21" dur="1000"/>
                                        <p:tgtEl>
                                          <p:spTgt spid="23">
                                            <p:txEl>
                                              <p:pRg st="4" end="4"/>
                                            </p:txEl>
                                          </p:spTgt>
                                        </p:tgtEl>
                                      </p:cBhvr>
                                    </p:animEffect>
                                    <p:anim calcmode="lin" valueType="num">
                                      <p:cBhvr>
                                        <p:cTn id="22" dur="1000" fill="hold"/>
                                        <p:tgtEl>
                                          <p:spTgt spid="23">
                                            <p:txEl>
                                              <p:pRg st="4" end="4"/>
                                            </p:txEl>
                                          </p:spTgt>
                                        </p:tgtEl>
                                        <p:attrNameLst>
                                          <p:attrName>ppt_x</p:attrName>
                                        </p:attrNameLst>
                                      </p:cBhvr>
                                      <p:tavLst>
                                        <p:tav tm="0">
                                          <p:val>
                                            <p:strVal val="#ppt_x"/>
                                          </p:val>
                                        </p:tav>
                                        <p:tav tm="100000">
                                          <p:val>
                                            <p:strVal val="#ppt_x"/>
                                          </p:val>
                                        </p:tav>
                                      </p:tavLst>
                                    </p:anim>
                                    <p:anim calcmode="lin" valueType="num">
                                      <p:cBhvr>
                                        <p:cTn id="23" dur="1000" fill="hold"/>
                                        <p:tgtEl>
                                          <p:spTgt spid="2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23">
                                            <p:txEl>
                                              <p:pRg st="6" end="6"/>
                                            </p:txEl>
                                          </p:spTgt>
                                        </p:tgtEl>
                                        <p:attrNameLst>
                                          <p:attrName>style.visibility</p:attrName>
                                        </p:attrNameLst>
                                      </p:cBhvr>
                                      <p:to>
                                        <p:strVal val="visible"/>
                                      </p:to>
                                    </p:set>
                                    <p:animEffect transition="in" filter="fade">
                                      <p:cBhvr>
                                        <p:cTn id="28" dur="1000"/>
                                        <p:tgtEl>
                                          <p:spTgt spid="23">
                                            <p:txEl>
                                              <p:pRg st="6" end="6"/>
                                            </p:txEl>
                                          </p:spTgt>
                                        </p:tgtEl>
                                      </p:cBhvr>
                                    </p:animEffect>
                                    <p:anim calcmode="lin" valueType="num">
                                      <p:cBhvr>
                                        <p:cTn id="29" dur="1000" fill="hold"/>
                                        <p:tgtEl>
                                          <p:spTgt spid="23">
                                            <p:txEl>
                                              <p:pRg st="6" end="6"/>
                                            </p:txEl>
                                          </p:spTgt>
                                        </p:tgtEl>
                                        <p:attrNameLst>
                                          <p:attrName>ppt_x</p:attrName>
                                        </p:attrNameLst>
                                      </p:cBhvr>
                                      <p:tavLst>
                                        <p:tav tm="0">
                                          <p:val>
                                            <p:strVal val="#ppt_x"/>
                                          </p:val>
                                        </p:tav>
                                        <p:tav tm="100000">
                                          <p:val>
                                            <p:strVal val="#ppt_x"/>
                                          </p:val>
                                        </p:tav>
                                      </p:tavLst>
                                    </p:anim>
                                    <p:anim calcmode="lin" valueType="num">
                                      <p:cBhvr>
                                        <p:cTn id="30" dur="1000" fill="hold"/>
                                        <p:tgtEl>
                                          <p:spTgt spid="23">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7536CD7-5991-4833-8EB7-F2C00C8CAD18}"/>
              </a:ext>
            </a:extLst>
          </p:cNvPr>
          <p:cNvSpPr/>
          <p:nvPr/>
        </p:nvSpPr>
        <p:spPr bwMode="auto">
          <a:xfrm>
            <a:off x="0" y="0"/>
            <a:ext cx="36576000" cy="13411200"/>
          </a:xfrm>
          <a:prstGeom prst="rect">
            <a:avLst/>
          </a:prstGeom>
          <a:gradFill flip="none" rotWithShape="1">
            <a:gsLst>
              <a:gs pos="0">
                <a:schemeClr val="accent1">
                  <a:lumMod val="75000"/>
                  <a:shade val="30000"/>
                  <a:satMod val="115000"/>
                </a:schemeClr>
              </a:gs>
              <a:gs pos="50000">
                <a:schemeClr val="accent1">
                  <a:lumMod val="75000"/>
                  <a:shade val="67500"/>
                  <a:satMod val="115000"/>
                </a:schemeClr>
              </a:gs>
              <a:gs pos="100000">
                <a:schemeClr val="accent1">
                  <a:lumMod val="75000"/>
                  <a:shade val="100000"/>
                  <a:satMod val="115000"/>
                </a:schemeClr>
              </a:gs>
            </a:gsLst>
            <a:lin ang="10800000" scaled="1"/>
            <a:tileRect/>
          </a:gradFill>
          <a:ln w="28575"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ctr" defTabSz="228600">
              <a:spcBef>
                <a:spcPct val="20000"/>
              </a:spcBef>
              <a:buClr>
                <a:srgbClr val="FF0000"/>
              </a:buClr>
            </a:pPr>
            <a:endParaRPr lang="en-IN">
              <a:latin typeface="Arial" pitchFamily="34" charset="0"/>
            </a:endParaRPr>
          </a:p>
        </p:txBody>
      </p:sp>
      <p:sp>
        <p:nvSpPr>
          <p:cNvPr id="14" name="Rectangle 13">
            <a:extLst>
              <a:ext uri="{FF2B5EF4-FFF2-40B4-BE49-F238E27FC236}">
                <a16:creationId xmlns:a16="http://schemas.microsoft.com/office/drawing/2014/main" id="{EEFE426B-F838-4B2C-9F32-D35E83847D4F}"/>
              </a:ext>
            </a:extLst>
          </p:cNvPr>
          <p:cNvSpPr/>
          <p:nvPr/>
        </p:nvSpPr>
        <p:spPr>
          <a:xfrm>
            <a:off x="1752600" y="16586537"/>
            <a:ext cx="32994600" cy="1938992"/>
          </a:xfrm>
          <a:prstGeom prst="rect">
            <a:avLst/>
          </a:prstGeom>
        </p:spPr>
        <p:txBody>
          <a:bodyPr wrap="square">
            <a:spAutoFit/>
          </a:bodyPr>
          <a:lstStyle/>
          <a:p>
            <a:pPr algn="ctr"/>
            <a:r>
              <a:rPr lang="en-IN" sz="6000">
                <a:latin typeface="+mn-lt"/>
              </a:rPr>
              <a:t>Keras simplifies </a:t>
            </a:r>
            <a:r>
              <a:rPr lang="en-IN" sz="6000" dirty="0">
                <a:latin typeface="+mn-lt"/>
              </a:rPr>
              <a:t>the implementation of neural networks. It also provides some of the best utilities for compiling models, processing data-sets, visualization of graphs, and much more.</a:t>
            </a:r>
            <a:endParaRPr lang="en-US" sz="6000" dirty="0">
              <a:latin typeface="+mn-lt"/>
            </a:endParaRPr>
          </a:p>
        </p:txBody>
      </p:sp>
      <p:sp>
        <p:nvSpPr>
          <p:cNvPr id="17" name="Rectangle 16">
            <a:extLst>
              <a:ext uri="{FF2B5EF4-FFF2-40B4-BE49-F238E27FC236}">
                <a16:creationId xmlns:a16="http://schemas.microsoft.com/office/drawing/2014/main" id="{A101C184-7E91-45C7-A1C7-79748F563154}"/>
              </a:ext>
            </a:extLst>
          </p:cNvPr>
          <p:cNvSpPr/>
          <p:nvPr/>
        </p:nvSpPr>
        <p:spPr>
          <a:xfrm>
            <a:off x="1752600" y="15204134"/>
            <a:ext cx="32994600" cy="1015663"/>
          </a:xfrm>
          <a:prstGeom prst="rect">
            <a:avLst/>
          </a:prstGeom>
        </p:spPr>
        <p:txBody>
          <a:bodyPr wrap="square">
            <a:spAutoFit/>
          </a:bodyPr>
          <a:lstStyle/>
          <a:p>
            <a:pPr algn="ctr"/>
            <a:r>
              <a:rPr lang="en-IN" sz="6000" b="1" dirty="0">
                <a:latin typeface="+mn-lt"/>
              </a:rPr>
              <a:t>Keras</a:t>
            </a:r>
          </a:p>
        </p:txBody>
      </p:sp>
      <p:sp>
        <p:nvSpPr>
          <p:cNvPr id="21" name="Rectangle: Diagonal Corners Rounded 20">
            <a:extLst>
              <a:ext uri="{FF2B5EF4-FFF2-40B4-BE49-F238E27FC236}">
                <a16:creationId xmlns:a16="http://schemas.microsoft.com/office/drawing/2014/main" id="{884A28F3-C163-4381-AC7C-867563F2BCC5}"/>
              </a:ext>
            </a:extLst>
          </p:cNvPr>
          <p:cNvSpPr/>
          <p:nvPr/>
        </p:nvSpPr>
        <p:spPr bwMode="auto">
          <a:xfrm>
            <a:off x="1905000" y="1828800"/>
            <a:ext cx="32597369" cy="10203034"/>
          </a:xfrm>
          <a:prstGeom prst="round2DiagRect">
            <a:avLst/>
          </a:prstGeom>
          <a:solidFill>
            <a:schemeClr val="bg1">
              <a:lumMod val="95000"/>
            </a:schemeClr>
          </a:solidFill>
          <a:ln w="28575"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228600" rtl="0" eaLnBrk="1" fontAlgn="base" latinLnBrk="0" hangingPunct="1">
              <a:lnSpc>
                <a:spcPct val="100000"/>
              </a:lnSpc>
              <a:spcBef>
                <a:spcPct val="20000"/>
              </a:spcBef>
              <a:spcAft>
                <a:spcPct val="0"/>
              </a:spcAft>
              <a:buClr>
                <a:srgbClr val="FF0000"/>
              </a:buClr>
              <a:buSzTx/>
              <a:buFont typeface="Arial" pitchFamily="34" charset="0"/>
              <a:buNone/>
              <a:tabLst/>
            </a:pPr>
            <a:endParaRPr kumimoji="0" lang="en-IN" sz="1800" b="0" u="none" strike="noStrike" cap="none" normalizeH="0" baseline="0">
              <a:ln>
                <a:noFill/>
              </a:ln>
              <a:solidFill>
                <a:schemeClr val="tx1"/>
              </a:solidFill>
              <a:effectLst/>
              <a:latin typeface="+mn-lt"/>
            </a:endParaRPr>
          </a:p>
        </p:txBody>
      </p:sp>
      <p:sp>
        <p:nvSpPr>
          <p:cNvPr id="23" name="TextBox 22">
            <a:extLst>
              <a:ext uri="{FF2B5EF4-FFF2-40B4-BE49-F238E27FC236}">
                <a16:creationId xmlns:a16="http://schemas.microsoft.com/office/drawing/2014/main" id="{E012D3FA-4A44-403C-A841-25A568E1F854}"/>
              </a:ext>
            </a:extLst>
          </p:cNvPr>
          <p:cNvSpPr txBox="1"/>
          <p:nvPr/>
        </p:nvSpPr>
        <p:spPr>
          <a:xfrm>
            <a:off x="20375385" y="3706185"/>
            <a:ext cx="14371815" cy="5262979"/>
          </a:xfrm>
          <a:prstGeom prst="rect">
            <a:avLst/>
          </a:prstGeom>
          <a:noFill/>
        </p:spPr>
        <p:txBody>
          <a:bodyPr wrap="square" rtlCol="0">
            <a:spAutoFit/>
          </a:bodyPr>
          <a:lstStyle/>
          <a:p>
            <a:pPr algn="just"/>
            <a:r>
              <a:rPr lang="en-US" sz="4800" b="1" dirty="0">
                <a:solidFill>
                  <a:schemeClr val="bg2">
                    <a:lumMod val="25000"/>
                  </a:schemeClr>
                </a:solidFill>
                <a:latin typeface="+mn-lt"/>
              </a:rPr>
              <a:t>Features of Keras</a:t>
            </a:r>
          </a:p>
          <a:p>
            <a:pPr marL="857250" indent="-857250" algn="just">
              <a:buFont typeface="Arial" panose="020B0604020202020204" pitchFamily="34" charset="0"/>
              <a:buChar char="•"/>
            </a:pPr>
            <a:endParaRPr lang="en-US" sz="4800" dirty="0">
              <a:solidFill>
                <a:schemeClr val="bg2">
                  <a:lumMod val="25000"/>
                </a:schemeClr>
              </a:solidFill>
              <a:latin typeface="+mn-lt"/>
            </a:endParaRPr>
          </a:p>
          <a:p>
            <a:pPr marL="857250" indent="-857250" algn="just">
              <a:buFont typeface="Arial" panose="020B0604020202020204" pitchFamily="34" charset="0"/>
              <a:buChar char="•"/>
            </a:pPr>
            <a:r>
              <a:rPr lang="en-US" sz="4800" dirty="0">
                <a:solidFill>
                  <a:schemeClr val="bg2">
                    <a:lumMod val="25000"/>
                  </a:schemeClr>
                </a:solidFill>
                <a:latin typeface="+mn-lt"/>
              </a:rPr>
              <a:t>Runs smoothly on both CPU &amp; GPU</a:t>
            </a:r>
          </a:p>
          <a:p>
            <a:pPr marL="857250" indent="-857250" algn="just">
              <a:buFont typeface="Arial" panose="020B0604020202020204" pitchFamily="34" charset="0"/>
              <a:buChar char="•"/>
            </a:pPr>
            <a:endParaRPr lang="en-US" sz="4800" dirty="0">
              <a:solidFill>
                <a:schemeClr val="bg2">
                  <a:lumMod val="25000"/>
                </a:schemeClr>
              </a:solidFill>
              <a:latin typeface="+mn-lt"/>
            </a:endParaRPr>
          </a:p>
          <a:p>
            <a:pPr marL="857250" indent="-857250" algn="just">
              <a:buFont typeface="Arial" panose="020B0604020202020204" pitchFamily="34" charset="0"/>
              <a:buChar char="•"/>
            </a:pPr>
            <a:r>
              <a:rPr lang="en-US" sz="4800" dirty="0">
                <a:solidFill>
                  <a:schemeClr val="bg2">
                    <a:lumMod val="25000"/>
                  </a:schemeClr>
                </a:solidFill>
                <a:latin typeface="+mn-lt"/>
              </a:rPr>
              <a:t>Supports all types of Neural Networks</a:t>
            </a:r>
          </a:p>
          <a:p>
            <a:pPr marL="857250" indent="-857250" algn="just">
              <a:buFont typeface="Arial" panose="020B0604020202020204" pitchFamily="34" charset="0"/>
              <a:buChar char="•"/>
            </a:pPr>
            <a:endParaRPr lang="en-US" sz="4800" dirty="0">
              <a:solidFill>
                <a:schemeClr val="bg2">
                  <a:lumMod val="25000"/>
                </a:schemeClr>
              </a:solidFill>
              <a:latin typeface="+mn-lt"/>
            </a:endParaRPr>
          </a:p>
          <a:p>
            <a:pPr marL="857250" indent="-857250" algn="just">
              <a:buFont typeface="Arial" panose="020B0604020202020204" pitchFamily="34" charset="0"/>
              <a:buChar char="•"/>
            </a:pPr>
            <a:r>
              <a:rPr lang="en-US" sz="4800" dirty="0">
                <a:solidFill>
                  <a:schemeClr val="bg2">
                    <a:lumMod val="25000"/>
                  </a:schemeClr>
                </a:solidFill>
                <a:latin typeface="+mn-lt"/>
              </a:rPr>
              <a:t>Completely Python based</a:t>
            </a:r>
          </a:p>
        </p:txBody>
      </p:sp>
      <p:pic>
        <p:nvPicPr>
          <p:cNvPr id="2050" name="Picture 2" descr="Top 10 Python Libraries - Edureka">
            <a:extLst>
              <a:ext uri="{FF2B5EF4-FFF2-40B4-BE49-F238E27FC236}">
                <a16:creationId xmlns:a16="http://schemas.microsoft.com/office/drawing/2014/main" id="{6A11EC8A-FB50-4817-B8F5-4D7D0F8209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09052" y="5061563"/>
            <a:ext cx="12500822" cy="362523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C06533B2-4FA0-41D5-8F2E-E454C8B521F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05494" y="727714"/>
            <a:ext cx="3628825" cy="917716"/>
          </a:xfrm>
          <a:prstGeom prst="rect">
            <a:avLst/>
          </a:prstGeom>
        </p:spPr>
      </p:pic>
    </p:spTree>
    <p:extLst>
      <p:ext uri="{BB962C8B-B14F-4D97-AF65-F5344CB8AC3E}">
        <p14:creationId xmlns:p14="http://schemas.microsoft.com/office/powerpoint/2010/main" val="7270747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3">
                                            <p:txEl>
                                              <p:pRg st="0" end="0"/>
                                            </p:txEl>
                                          </p:spTgt>
                                        </p:tgtEl>
                                        <p:attrNameLst>
                                          <p:attrName>style.visibility</p:attrName>
                                        </p:attrNameLst>
                                      </p:cBhvr>
                                      <p:to>
                                        <p:strVal val="visible"/>
                                      </p:to>
                                    </p:set>
                                    <p:animEffect transition="in" filter="fade">
                                      <p:cBhvr>
                                        <p:cTn id="7" dur="1000"/>
                                        <p:tgtEl>
                                          <p:spTgt spid="23">
                                            <p:txEl>
                                              <p:pRg st="0" end="0"/>
                                            </p:txEl>
                                          </p:spTgt>
                                        </p:tgtEl>
                                      </p:cBhvr>
                                    </p:animEffect>
                                    <p:anim calcmode="lin" valueType="num">
                                      <p:cBhvr>
                                        <p:cTn id="8" dur="1000" fill="hold"/>
                                        <p:tgtEl>
                                          <p:spTgt spid="2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3">
                                            <p:txEl>
                                              <p:pRg st="2" end="2"/>
                                            </p:txEl>
                                          </p:spTgt>
                                        </p:tgtEl>
                                        <p:attrNameLst>
                                          <p:attrName>style.visibility</p:attrName>
                                        </p:attrNameLst>
                                      </p:cBhvr>
                                      <p:to>
                                        <p:strVal val="visible"/>
                                      </p:to>
                                    </p:set>
                                    <p:animEffect transition="in" filter="fade">
                                      <p:cBhvr>
                                        <p:cTn id="14" dur="1000"/>
                                        <p:tgtEl>
                                          <p:spTgt spid="23">
                                            <p:txEl>
                                              <p:pRg st="2" end="2"/>
                                            </p:txEl>
                                          </p:spTgt>
                                        </p:tgtEl>
                                      </p:cBhvr>
                                    </p:animEffect>
                                    <p:anim calcmode="lin" valueType="num">
                                      <p:cBhvr>
                                        <p:cTn id="15" dur="1000" fill="hold"/>
                                        <p:tgtEl>
                                          <p:spTgt spid="23">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2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23">
                                            <p:txEl>
                                              <p:pRg st="4" end="4"/>
                                            </p:txEl>
                                          </p:spTgt>
                                        </p:tgtEl>
                                        <p:attrNameLst>
                                          <p:attrName>style.visibility</p:attrName>
                                        </p:attrNameLst>
                                      </p:cBhvr>
                                      <p:to>
                                        <p:strVal val="visible"/>
                                      </p:to>
                                    </p:set>
                                    <p:animEffect transition="in" filter="fade">
                                      <p:cBhvr>
                                        <p:cTn id="21" dur="1000"/>
                                        <p:tgtEl>
                                          <p:spTgt spid="23">
                                            <p:txEl>
                                              <p:pRg st="4" end="4"/>
                                            </p:txEl>
                                          </p:spTgt>
                                        </p:tgtEl>
                                      </p:cBhvr>
                                    </p:animEffect>
                                    <p:anim calcmode="lin" valueType="num">
                                      <p:cBhvr>
                                        <p:cTn id="22" dur="1000" fill="hold"/>
                                        <p:tgtEl>
                                          <p:spTgt spid="23">
                                            <p:txEl>
                                              <p:pRg st="4" end="4"/>
                                            </p:txEl>
                                          </p:spTgt>
                                        </p:tgtEl>
                                        <p:attrNameLst>
                                          <p:attrName>ppt_x</p:attrName>
                                        </p:attrNameLst>
                                      </p:cBhvr>
                                      <p:tavLst>
                                        <p:tav tm="0">
                                          <p:val>
                                            <p:strVal val="#ppt_x"/>
                                          </p:val>
                                        </p:tav>
                                        <p:tav tm="100000">
                                          <p:val>
                                            <p:strVal val="#ppt_x"/>
                                          </p:val>
                                        </p:tav>
                                      </p:tavLst>
                                    </p:anim>
                                    <p:anim calcmode="lin" valueType="num">
                                      <p:cBhvr>
                                        <p:cTn id="23" dur="1000" fill="hold"/>
                                        <p:tgtEl>
                                          <p:spTgt spid="2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23">
                                            <p:txEl>
                                              <p:pRg st="6" end="6"/>
                                            </p:txEl>
                                          </p:spTgt>
                                        </p:tgtEl>
                                        <p:attrNameLst>
                                          <p:attrName>style.visibility</p:attrName>
                                        </p:attrNameLst>
                                      </p:cBhvr>
                                      <p:to>
                                        <p:strVal val="visible"/>
                                      </p:to>
                                    </p:set>
                                    <p:animEffect transition="in" filter="fade">
                                      <p:cBhvr>
                                        <p:cTn id="28" dur="1000"/>
                                        <p:tgtEl>
                                          <p:spTgt spid="23">
                                            <p:txEl>
                                              <p:pRg st="6" end="6"/>
                                            </p:txEl>
                                          </p:spTgt>
                                        </p:tgtEl>
                                      </p:cBhvr>
                                    </p:animEffect>
                                    <p:anim calcmode="lin" valueType="num">
                                      <p:cBhvr>
                                        <p:cTn id="29" dur="1000" fill="hold"/>
                                        <p:tgtEl>
                                          <p:spTgt spid="23">
                                            <p:txEl>
                                              <p:pRg st="6" end="6"/>
                                            </p:txEl>
                                          </p:spTgt>
                                        </p:tgtEl>
                                        <p:attrNameLst>
                                          <p:attrName>ppt_x</p:attrName>
                                        </p:attrNameLst>
                                      </p:cBhvr>
                                      <p:tavLst>
                                        <p:tav tm="0">
                                          <p:val>
                                            <p:strVal val="#ppt_x"/>
                                          </p:val>
                                        </p:tav>
                                        <p:tav tm="100000">
                                          <p:val>
                                            <p:strVal val="#ppt_x"/>
                                          </p:val>
                                        </p:tav>
                                      </p:tavLst>
                                    </p:anim>
                                    <p:anim calcmode="lin" valueType="num">
                                      <p:cBhvr>
                                        <p:cTn id="30" dur="1000" fill="hold"/>
                                        <p:tgtEl>
                                          <p:spTgt spid="23">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7536CD7-5991-4833-8EB7-F2C00C8CAD18}"/>
              </a:ext>
            </a:extLst>
          </p:cNvPr>
          <p:cNvSpPr/>
          <p:nvPr/>
        </p:nvSpPr>
        <p:spPr bwMode="auto">
          <a:xfrm>
            <a:off x="0" y="0"/>
            <a:ext cx="36576000" cy="13411200"/>
          </a:xfrm>
          <a:prstGeom prst="rect">
            <a:avLst/>
          </a:prstGeom>
          <a:gradFill flip="none" rotWithShape="1">
            <a:gsLst>
              <a:gs pos="0">
                <a:schemeClr val="accent1">
                  <a:lumMod val="75000"/>
                  <a:shade val="30000"/>
                  <a:satMod val="115000"/>
                </a:schemeClr>
              </a:gs>
              <a:gs pos="50000">
                <a:schemeClr val="accent1">
                  <a:lumMod val="75000"/>
                  <a:shade val="67500"/>
                  <a:satMod val="115000"/>
                </a:schemeClr>
              </a:gs>
              <a:gs pos="100000">
                <a:schemeClr val="accent1">
                  <a:lumMod val="75000"/>
                  <a:shade val="100000"/>
                  <a:satMod val="115000"/>
                </a:schemeClr>
              </a:gs>
            </a:gsLst>
            <a:lin ang="10800000" scaled="1"/>
            <a:tileRect/>
          </a:gradFill>
          <a:ln w="28575"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ctr" defTabSz="228600">
              <a:spcBef>
                <a:spcPct val="20000"/>
              </a:spcBef>
              <a:buClr>
                <a:srgbClr val="FF0000"/>
              </a:buClr>
            </a:pPr>
            <a:endParaRPr lang="en-IN">
              <a:latin typeface="Arial" pitchFamily="34" charset="0"/>
            </a:endParaRPr>
          </a:p>
        </p:txBody>
      </p:sp>
      <p:sp>
        <p:nvSpPr>
          <p:cNvPr id="14" name="Rectangle 13">
            <a:extLst>
              <a:ext uri="{FF2B5EF4-FFF2-40B4-BE49-F238E27FC236}">
                <a16:creationId xmlns:a16="http://schemas.microsoft.com/office/drawing/2014/main" id="{EEFE426B-F838-4B2C-9F32-D35E83847D4F}"/>
              </a:ext>
            </a:extLst>
          </p:cNvPr>
          <p:cNvSpPr/>
          <p:nvPr/>
        </p:nvSpPr>
        <p:spPr>
          <a:xfrm>
            <a:off x="1752600" y="16586537"/>
            <a:ext cx="32994600" cy="1938992"/>
          </a:xfrm>
          <a:prstGeom prst="rect">
            <a:avLst/>
          </a:prstGeom>
        </p:spPr>
        <p:txBody>
          <a:bodyPr wrap="square">
            <a:spAutoFit/>
          </a:bodyPr>
          <a:lstStyle/>
          <a:p>
            <a:pPr algn="ctr"/>
            <a:r>
              <a:rPr lang="en-IN" sz="6000" dirty="0">
                <a:latin typeface="+mn-lt"/>
              </a:rPr>
              <a:t>The Natural Language Toolkit (NLTK) is an open source Python library for Natural Language Processing, text analysis and text mining.</a:t>
            </a:r>
            <a:endParaRPr lang="en-US" sz="6000" dirty="0">
              <a:latin typeface="+mn-lt"/>
            </a:endParaRPr>
          </a:p>
        </p:txBody>
      </p:sp>
      <p:sp>
        <p:nvSpPr>
          <p:cNvPr id="17" name="Rectangle 16">
            <a:extLst>
              <a:ext uri="{FF2B5EF4-FFF2-40B4-BE49-F238E27FC236}">
                <a16:creationId xmlns:a16="http://schemas.microsoft.com/office/drawing/2014/main" id="{A101C184-7E91-45C7-A1C7-79748F563154}"/>
              </a:ext>
            </a:extLst>
          </p:cNvPr>
          <p:cNvSpPr/>
          <p:nvPr/>
        </p:nvSpPr>
        <p:spPr>
          <a:xfrm>
            <a:off x="1752600" y="15204134"/>
            <a:ext cx="32994600" cy="1015663"/>
          </a:xfrm>
          <a:prstGeom prst="rect">
            <a:avLst/>
          </a:prstGeom>
        </p:spPr>
        <p:txBody>
          <a:bodyPr wrap="square">
            <a:spAutoFit/>
          </a:bodyPr>
          <a:lstStyle/>
          <a:p>
            <a:pPr algn="ctr"/>
            <a:r>
              <a:rPr lang="en-IN" sz="6000" b="1" dirty="0">
                <a:latin typeface="+mn-lt"/>
              </a:rPr>
              <a:t>NLTK</a:t>
            </a:r>
          </a:p>
        </p:txBody>
      </p:sp>
      <p:sp>
        <p:nvSpPr>
          <p:cNvPr id="21" name="Rectangle: Diagonal Corners Rounded 20">
            <a:extLst>
              <a:ext uri="{FF2B5EF4-FFF2-40B4-BE49-F238E27FC236}">
                <a16:creationId xmlns:a16="http://schemas.microsoft.com/office/drawing/2014/main" id="{884A28F3-C163-4381-AC7C-867563F2BCC5}"/>
              </a:ext>
            </a:extLst>
          </p:cNvPr>
          <p:cNvSpPr/>
          <p:nvPr/>
        </p:nvSpPr>
        <p:spPr bwMode="auto">
          <a:xfrm>
            <a:off x="1905000" y="1828800"/>
            <a:ext cx="32597369" cy="10203034"/>
          </a:xfrm>
          <a:prstGeom prst="round2DiagRect">
            <a:avLst/>
          </a:prstGeom>
          <a:solidFill>
            <a:schemeClr val="bg1">
              <a:lumMod val="95000"/>
            </a:schemeClr>
          </a:solidFill>
          <a:ln w="28575"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228600" rtl="0" eaLnBrk="1" fontAlgn="base" latinLnBrk="0" hangingPunct="1">
              <a:lnSpc>
                <a:spcPct val="100000"/>
              </a:lnSpc>
              <a:spcBef>
                <a:spcPct val="20000"/>
              </a:spcBef>
              <a:spcAft>
                <a:spcPct val="0"/>
              </a:spcAft>
              <a:buClr>
                <a:srgbClr val="FF0000"/>
              </a:buClr>
              <a:buSzTx/>
              <a:buFont typeface="Arial" pitchFamily="34" charset="0"/>
              <a:buNone/>
              <a:tabLst/>
            </a:pPr>
            <a:endParaRPr kumimoji="0" lang="en-IN" sz="1800" b="0" u="none" strike="noStrike" cap="none" normalizeH="0" baseline="0">
              <a:ln>
                <a:noFill/>
              </a:ln>
              <a:solidFill>
                <a:schemeClr val="tx1"/>
              </a:solidFill>
              <a:effectLst/>
              <a:latin typeface="+mn-lt"/>
            </a:endParaRPr>
          </a:p>
        </p:txBody>
      </p:sp>
      <p:sp>
        <p:nvSpPr>
          <p:cNvPr id="23" name="TextBox 22">
            <a:extLst>
              <a:ext uri="{FF2B5EF4-FFF2-40B4-BE49-F238E27FC236}">
                <a16:creationId xmlns:a16="http://schemas.microsoft.com/office/drawing/2014/main" id="{E012D3FA-4A44-403C-A841-25A568E1F854}"/>
              </a:ext>
            </a:extLst>
          </p:cNvPr>
          <p:cNvSpPr txBox="1"/>
          <p:nvPr/>
        </p:nvSpPr>
        <p:spPr>
          <a:xfrm>
            <a:off x="20375385" y="3706185"/>
            <a:ext cx="14371815" cy="5262979"/>
          </a:xfrm>
          <a:prstGeom prst="rect">
            <a:avLst/>
          </a:prstGeom>
          <a:noFill/>
        </p:spPr>
        <p:txBody>
          <a:bodyPr wrap="square" rtlCol="0">
            <a:spAutoFit/>
          </a:bodyPr>
          <a:lstStyle/>
          <a:p>
            <a:pPr algn="just"/>
            <a:r>
              <a:rPr lang="en-US" sz="4800" b="1" dirty="0">
                <a:solidFill>
                  <a:schemeClr val="bg2">
                    <a:lumMod val="25000"/>
                  </a:schemeClr>
                </a:solidFill>
                <a:latin typeface="+mn-lt"/>
              </a:rPr>
              <a:t>Features of NLTK</a:t>
            </a:r>
          </a:p>
          <a:p>
            <a:pPr marL="857250" indent="-857250" algn="just">
              <a:buFont typeface="Arial" panose="020B0604020202020204" pitchFamily="34" charset="0"/>
              <a:buChar char="•"/>
            </a:pPr>
            <a:endParaRPr lang="en-US" sz="4800" dirty="0">
              <a:solidFill>
                <a:schemeClr val="bg2">
                  <a:lumMod val="25000"/>
                </a:schemeClr>
              </a:solidFill>
              <a:latin typeface="+mn-lt"/>
            </a:endParaRPr>
          </a:p>
          <a:p>
            <a:pPr marL="857250" indent="-857250" algn="just">
              <a:buFont typeface="Arial" panose="020B0604020202020204" pitchFamily="34" charset="0"/>
              <a:buChar char="•"/>
            </a:pPr>
            <a:r>
              <a:rPr lang="en-US" sz="4800" dirty="0">
                <a:solidFill>
                  <a:schemeClr val="bg2">
                    <a:lumMod val="25000"/>
                  </a:schemeClr>
                </a:solidFill>
                <a:latin typeface="+mn-lt"/>
              </a:rPr>
              <a:t>Study natural language text</a:t>
            </a:r>
          </a:p>
          <a:p>
            <a:pPr marL="857250" indent="-857250" algn="just">
              <a:buFont typeface="Arial" panose="020B0604020202020204" pitchFamily="34" charset="0"/>
              <a:buChar char="•"/>
            </a:pPr>
            <a:endParaRPr lang="en-US" sz="4800" dirty="0">
              <a:solidFill>
                <a:schemeClr val="bg2">
                  <a:lumMod val="25000"/>
                </a:schemeClr>
              </a:solidFill>
              <a:latin typeface="+mn-lt"/>
            </a:endParaRPr>
          </a:p>
          <a:p>
            <a:pPr marL="857250" indent="-857250" algn="just">
              <a:buFont typeface="Arial" panose="020B0604020202020204" pitchFamily="34" charset="0"/>
              <a:buChar char="•"/>
            </a:pPr>
            <a:r>
              <a:rPr lang="en-IN" sz="4800" dirty="0">
                <a:solidFill>
                  <a:schemeClr val="bg2">
                    <a:lumMod val="25000"/>
                  </a:schemeClr>
                </a:solidFill>
                <a:latin typeface="+mn-lt"/>
              </a:rPr>
              <a:t>Text analysis </a:t>
            </a:r>
          </a:p>
          <a:p>
            <a:pPr marL="857250" indent="-857250" algn="just">
              <a:buFont typeface="Arial" panose="020B0604020202020204" pitchFamily="34" charset="0"/>
              <a:buChar char="•"/>
            </a:pPr>
            <a:endParaRPr lang="en-US" sz="4800" dirty="0">
              <a:solidFill>
                <a:schemeClr val="bg2">
                  <a:lumMod val="25000"/>
                </a:schemeClr>
              </a:solidFill>
              <a:latin typeface="+mn-lt"/>
            </a:endParaRPr>
          </a:p>
          <a:p>
            <a:pPr marL="857250" indent="-857250" algn="just">
              <a:buFont typeface="Arial" panose="020B0604020202020204" pitchFamily="34" charset="0"/>
              <a:buChar char="•"/>
            </a:pPr>
            <a:r>
              <a:rPr lang="en-US" sz="4800" dirty="0">
                <a:solidFill>
                  <a:schemeClr val="bg2">
                    <a:lumMod val="25000"/>
                  </a:schemeClr>
                </a:solidFill>
                <a:latin typeface="+mn-lt"/>
              </a:rPr>
              <a:t>Sentimental analysis</a:t>
            </a:r>
          </a:p>
        </p:txBody>
      </p:sp>
      <p:pic>
        <p:nvPicPr>
          <p:cNvPr id="7170" name="Picture 2" descr="Image result for nltk logo png">
            <a:extLst>
              <a:ext uri="{FF2B5EF4-FFF2-40B4-BE49-F238E27FC236}">
                <a16:creationId xmlns:a16="http://schemas.microsoft.com/office/drawing/2014/main" id="{17752D83-A11D-4199-AEE2-670C9D50E65E}"/>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648200" y="4475248"/>
            <a:ext cx="15130499" cy="491013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A0BE0687-5AFB-4665-8494-7A22776BBA6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05494" y="727714"/>
            <a:ext cx="3628825" cy="917716"/>
          </a:xfrm>
          <a:prstGeom prst="rect">
            <a:avLst/>
          </a:prstGeom>
        </p:spPr>
      </p:pic>
    </p:spTree>
    <p:extLst>
      <p:ext uri="{BB962C8B-B14F-4D97-AF65-F5344CB8AC3E}">
        <p14:creationId xmlns:p14="http://schemas.microsoft.com/office/powerpoint/2010/main" val="27932249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3">
                                            <p:txEl>
                                              <p:pRg st="0" end="0"/>
                                            </p:txEl>
                                          </p:spTgt>
                                        </p:tgtEl>
                                        <p:attrNameLst>
                                          <p:attrName>style.visibility</p:attrName>
                                        </p:attrNameLst>
                                      </p:cBhvr>
                                      <p:to>
                                        <p:strVal val="visible"/>
                                      </p:to>
                                    </p:set>
                                    <p:animEffect transition="in" filter="fade">
                                      <p:cBhvr>
                                        <p:cTn id="7" dur="1000"/>
                                        <p:tgtEl>
                                          <p:spTgt spid="23">
                                            <p:txEl>
                                              <p:pRg st="0" end="0"/>
                                            </p:txEl>
                                          </p:spTgt>
                                        </p:tgtEl>
                                      </p:cBhvr>
                                    </p:animEffect>
                                    <p:anim calcmode="lin" valueType="num">
                                      <p:cBhvr>
                                        <p:cTn id="8" dur="1000" fill="hold"/>
                                        <p:tgtEl>
                                          <p:spTgt spid="2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3">
                                            <p:txEl>
                                              <p:pRg st="2" end="2"/>
                                            </p:txEl>
                                          </p:spTgt>
                                        </p:tgtEl>
                                        <p:attrNameLst>
                                          <p:attrName>style.visibility</p:attrName>
                                        </p:attrNameLst>
                                      </p:cBhvr>
                                      <p:to>
                                        <p:strVal val="visible"/>
                                      </p:to>
                                    </p:set>
                                    <p:animEffect transition="in" filter="fade">
                                      <p:cBhvr>
                                        <p:cTn id="14" dur="1000"/>
                                        <p:tgtEl>
                                          <p:spTgt spid="23">
                                            <p:txEl>
                                              <p:pRg st="2" end="2"/>
                                            </p:txEl>
                                          </p:spTgt>
                                        </p:tgtEl>
                                      </p:cBhvr>
                                    </p:animEffect>
                                    <p:anim calcmode="lin" valueType="num">
                                      <p:cBhvr>
                                        <p:cTn id="15" dur="1000" fill="hold"/>
                                        <p:tgtEl>
                                          <p:spTgt spid="23">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2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23">
                                            <p:txEl>
                                              <p:pRg st="4" end="4"/>
                                            </p:txEl>
                                          </p:spTgt>
                                        </p:tgtEl>
                                        <p:attrNameLst>
                                          <p:attrName>style.visibility</p:attrName>
                                        </p:attrNameLst>
                                      </p:cBhvr>
                                      <p:to>
                                        <p:strVal val="visible"/>
                                      </p:to>
                                    </p:set>
                                    <p:animEffect transition="in" filter="fade">
                                      <p:cBhvr>
                                        <p:cTn id="21" dur="1000"/>
                                        <p:tgtEl>
                                          <p:spTgt spid="23">
                                            <p:txEl>
                                              <p:pRg st="4" end="4"/>
                                            </p:txEl>
                                          </p:spTgt>
                                        </p:tgtEl>
                                      </p:cBhvr>
                                    </p:animEffect>
                                    <p:anim calcmode="lin" valueType="num">
                                      <p:cBhvr>
                                        <p:cTn id="22" dur="1000" fill="hold"/>
                                        <p:tgtEl>
                                          <p:spTgt spid="23">
                                            <p:txEl>
                                              <p:pRg st="4" end="4"/>
                                            </p:txEl>
                                          </p:spTgt>
                                        </p:tgtEl>
                                        <p:attrNameLst>
                                          <p:attrName>ppt_x</p:attrName>
                                        </p:attrNameLst>
                                      </p:cBhvr>
                                      <p:tavLst>
                                        <p:tav tm="0">
                                          <p:val>
                                            <p:strVal val="#ppt_x"/>
                                          </p:val>
                                        </p:tav>
                                        <p:tav tm="100000">
                                          <p:val>
                                            <p:strVal val="#ppt_x"/>
                                          </p:val>
                                        </p:tav>
                                      </p:tavLst>
                                    </p:anim>
                                    <p:anim calcmode="lin" valueType="num">
                                      <p:cBhvr>
                                        <p:cTn id="23" dur="1000" fill="hold"/>
                                        <p:tgtEl>
                                          <p:spTgt spid="2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23">
                                            <p:txEl>
                                              <p:pRg st="6" end="6"/>
                                            </p:txEl>
                                          </p:spTgt>
                                        </p:tgtEl>
                                        <p:attrNameLst>
                                          <p:attrName>style.visibility</p:attrName>
                                        </p:attrNameLst>
                                      </p:cBhvr>
                                      <p:to>
                                        <p:strVal val="visible"/>
                                      </p:to>
                                    </p:set>
                                    <p:animEffect transition="in" filter="fade">
                                      <p:cBhvr>
                                        <p:cTn id="28" dur="1000"/>
                                        <p:tgtEl>
                                          <p:spTgt spid="23">
                                            <p:txEl>
                                              <p:pRg st="6" end="6"/>
                                            </p:txEl>
                                          </p:spTgt>
                                        </p:tgtEl>
                                      </p:cBhvr>
                                    </p:animEffect>
                                    <p:anim calcmode="lin" valueType="num">
                                      <p:cBhvr>
                                        <p:cTn id="29" dur="1000" fill="hold"/>
                                        <p:tgtEl>
                                          <p:spTgt spid="23">
                                            <p:txEl>
                                              <p:pRg st="6" end="6"/>
                                            </p:txEl>
                                          </p:spTgt>
                                        </p:tgtEl>
                                        <p:attrNameLst>
                                          <p:attrName>ppt_x</p:attrName>
                                        </p:attrNameLst>
                                      </p:cBhvr>
                                      <p:tavLst>
                                        <p:tav tm="0">
                                          <p:val>
                                            <p:strVal val="#ppt_x"/>
                                          </p:val>
                                        </p:tav>
                                        <p:tav tm="100000">
                                          <p:val>
                                            <p:strVal val="#ppt_x"/>
                                          </p:val>
                                        </p:tav>
                                      </p:tavLst>
                                    </p:anim>
                                    <p:anim calcmode="lin" valueType="num">
                                      <p:cBhvr>
                                        <p:cTn id="30" dur="1000" fill="hold"/>
                                        <p:tgtEl>
                                          <p:spTgt spid="23">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F9675FA-A8FE-4B84-81D0-FA3E0563A4A7}"/>
              </a:ext>
            </a:extLst>
          </p:cNvPr>
          <p:cNvSpPr/>
          <p:nvPr/>
        </p:nvSpPr>
        <p:spPr bwMode="auto">
          <a:xfrm>
            <a:off x="0" y="0"/>
            <a:ext cx="36576000" cy="20574000"/>
          </a:xfrm>
          <a:prstGeom prst="rect">
            <a:avLst/>
          </a:prstGeom>
          <a:gradFill flip="none" rotWithShape="1">
            <a:gsLst>
              <a:gs pos="0">
                <a:schemeClr val="accent1">
                  <a:lumMod val="75000"/>
                  <a:shade val="30000"/>
                  <a:satMod val="115000"/>
                </a:schemeClr>
              </a:gs>
              <a:gs pos="50000">
                <a:schemeClr val="accent1">
                  <a:lumMod val="75000"/>
                  <a:shade val="67500"/>
                  <a:satMod val="115000"/>
                </a:schemeClr>
              </a:gs>
              <a:gs pos="100000">
                <a:schemeClr val="accent1">
                  <a:lumMod val="75000"/>
                  <a:shade val="100000"/>
                  <a:satMod val="115000"/>
                </a:schemeClr>
              </a:gs>
            </a:gsLst>
            <a:lin ang="10800000" scaled="1"/>
            <a:tileRect/>
          </a:gradFill>
          <a:ln w="28575"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228600" rtl="0" eaLnBrk="1" fontAlgn="base" latinLnBrk="0" hangingPunct="1">
              <a:lnSpc>
                <a:spcPct val="100000"/>
              </a:lnSpc>
              <a:spcBef>
                <a:spcPct val="20000"/>
              </a:spcBef>
              <a:spcAft>
                <a:spcPct val="0"/>
              </a:spcAft>
              <a:buClr>
                <a:srgbClr val="FF0000"/>
              </a:buClr>
              <a:buSzTx/>
              <a:buFont typeface="Arial" pitchFamily="34" charset="0"/>
              <a:buNone/>
              <a:tabLst/>
            </a:pPr>
            <a:endParaRPr kumimoji="0" lang="en-IN" sz="1800" b="0" i="0" u="none" strike="noStrike" cap="none" normalizeH="0" baseline="0">
              <a:ln>
                <a:noFill/>
              </a:ln>
              <a:solidFill>
                <a:schemeClr val="tx1"/>
              </a:solidFill>
              <a:effectLst/>
              <a:latin typeface="Arial" pitchFamily="34" charset="0"/>
            </a:endParaRPr>
          </a:p>
        </p:txBody>
      </p:sp>
      <p:cxnSp>
        <p:nvCxnSpPr>
          <p:cNvPr id="4" name="Straight Connector 3">
            <a:extLst>
              <a:ext uri="{FF2B5EF4-FFF2-40B4-BE49-F238E27FC236}">
                <a16:creationId xmlns:a16="http://schemas.microsoft.com/office/drawing/2014/main" id="{B19C11A2-046E-4517-9D6A-520D0941136C}"/>
              </a:ext>
            </a:extLst>
          </p:cNvPr>
          <p:cNvCxnSpPr>
            <a:cxnSpLocks/>
          </p:cNvCxnSpPr>
          <p:nvPr/>
        </p:nvCxnSpPr>
        <p:spPr bwMode="auto">
          <a:xfrm>
            <a:off x="9677400" y="7848600"/>
            <a:ext cx="18285409" cy="0"/>
          </a:xfrm>
          <a:prstGeom prst="line">
            <a:avLst/>
          </a:prstGeom>
          <a:noFill/>
          <a:ln w="317500" cap="flat" cmpd="sng" algn="ctr">
            <a:solidFill>
              <a:schemeClr val="bg1"/>
            </a:solidFill>
            <a:prstDash val="solid"/>
            <a:round/>
            <a:headEnd type="none" w="sm" len="sm"/>
            <a:tailEnd type="none" w="sm" len="sm"/>
          </a:ln>
          <a:effectLst/>
        </p:spPr>
      </p:cxnSp>
      <p:sp>
        <p:nvSpPr>
          <p:cNvPr id="8" name="TextBox 7">
            <a:extLst>
              <a:ext uri="{FF2B5EF4-FFF2-40B4-BE49-F238E27FC236}">
                <a16:creationId xmlns:a16="http://schemas.microsoft.com/office/drawing/2014/main" id="{37F0547B-ED3F-442A-8268-288AA4C40BF2}"/>
              </a:ext>
            </a:extLst>
          </p:cNvPr>
          <p:cNvSpPr txBox="1"/>
          <p:nvPr/>
        </p:nvSpPr>
        <p:spPr>
          <a:xfrm>
            <a:off x="11963400" y="8458200"/>
            <a:ext cx="33108900" cy="4508927"/>
          </a:xfrm>
          <a:prstGeom prst="rect">
            <a:avLst/>
          </a:prstGeom>
          <a:noFill/>
        </p:spPr>
        <p:txBody>
          <a:bodyPr wrap="square" rtlCol="0">
            <a:spAutoFit/>
          </a:bodyPr>
          <a:lstStyle/>
          <a:p>
            <a:r>
              <a:rPr lang="en-IN" sz="28700" dirty="0">
                <a:solidFill>
                  <a:schemeClr val="bg1"/>
                </a:solidFill>
                <a:latin typeface="Agency FB" panose="020B0503020202020204" pitchFamily="34" charset="0"/>
              </a:rPr>
              <a:t>THANK </a:t>
            </a:r>
            <a:r>
              <a:rPr lang="en-IN" sz="28700" b="1" dirty="0">
                <a:solidFill>
                  <a:schemeClr val="bg1"/>
                </a:solidFill>
                <a:latin typeface="Agency FB" panose="020B0503020202020204" pitchFamily="34" charset="0"/>
              </a:rPr>
              <a:t>YOU</a:t>
            </a:r>
            <a:endParaRPr lang="en-IN" sz="28700" dirty="0">
              <a:solidFill>
                <a:schemeClr val="bg1"/>
              </a:solidFill>
              <a:latin typeface="Agency FB" panose="020B0503020202020204" pitchFamily="34" charset="0"/>
            </a:endParaRPr>
          </a:p>
        </p:txBody>
      </p:sp>
      <p:cxnSp>
        <p:nvCxnSpPr>
          <p:cNvPr id="11" name="Straight Connector 10">
            <a:extLst>
              <a:ext uri="{FF2B5EF4-FFF2-40B4-BE49-F238E27FC236}">
                <a16:creationId xmlns:a16="http://schemas.microsoft.com/office/drawing/2014/main" id="{10CE8EA1-E29C-4F25-B769-F758898E2420}"/>
              </a:ext>
            </a:extLst>
          </p:cNvPr>
          <p:cNvCxnSpPr>
            <a:cxnSpLocks/>
          </p:cNvCxnSpPr>
          <p:nvPr/>
        </p:nvCxnSpPr>
        <p:spPr bwMode="auto">
          <a:xfrm>
            <a:off x="9677400" y="13411200"/>
            <a:ext cx="18285409" cy="0"/>
          </a:xfrm>
          <a:prstGeom prst="line">
            <a:avLst/>
          </a:prstGeom>
          <a:noFill/>
          <a:ln w="317500" cap="flat" cmpd="sng" algn="ctr">
            <a:solidFill>
              <a:schemeClr val="bg1"/>
            </a:solidFill>
            <a:prstDash val="solid"/>
            <a:round/>
            <a:headEnd type="none" w="sm" len="sm"/>
            <a:tailEnd type="none" w="sm" len="sm"/>
          </a:ln>
          <a:effectLst/>
        </p:spPr>
      </p:cxnSp>
      <p:cxnSp>
        <p:nvCxnSpPr>
          <p:cNvPr id="12" name="Straight Connector 11">
            <a:extLst>
              <a:ext uri="{FF2B5EF4-FFF2-40B4-BE49-F238E27FC236}">
                <a16:creationId xmlns:a16="http://schemas.microsoft.com/office/drawing/2014/main" id="{9AB29C96-EED4-4C70-805F-92EDFB561515}"/>
              </a:ext>
            </a:extLst>
          </p:cNvPr>
          <p:cNvCxnSpPr>
            <a:cxnSpLocks/>
          </p:cNvCxnSpPr>
          <p:nvPr/>
        </p:nvCxnSpPr>
        <p:spPr bwMode="auto">
          <a:xfrm>
            <a:off x="27813000" y="7813506"/>
            <a:ext cx="0" cy="5597694"/>
          </a:xfrm>
          <a:prstGeom prst="line">
            <a:avLst/>
          </a:prstGeom>
          <a:noFill/>
          <a:ln w="317500" cap="flat" cmpd="sng" algn="ctr">
            <a:solidFill>
              <a:schemeClr val="bg1"/>
            </a:solidFill>
            <a:prstDash val="solid"/>
            <a:round/>
            <a:headEnd type="none" w="sm" len="sm"/>
            <a:tailEnd type="none" w="sm" len="sm"/>
          </a:ln>
          <a:effectLst/>
        </p:spPr>
      </p:cxnSp>
      <p:cxnSp>
        <p:nvCxnSpPr>
          <p:cNvPr id="13" name="Straight Connector 12">
            <a:extLst>
              <a:ext uri="{FF2B5EF4-FFF2-40B4-BE49-F238E27FC236}">
                <a16:creationId xmlns:a16="http://schemas.microsoft.com/office/drawing/2014/main" id="{366734B9-C721-4A0F-9BD7-8D35DB962FCA}"/>
              </a:ext>
            </a:extLst>
          </p:cNvPr>
          <p:cNvCxnSpPr>
            <a:cxnSpLocks/>
          </p:cNvCxnSpPr>
          <p:nvPr/>
        </p:nvCxnSpPr>
        <p:spPr bwMode="auto">
          <a:xfrm>
            <a:off x="9829800" y="7813506"/>
            <a:ext cx="0" cy="5597694"/>
          </a:xfrm>
          <a:prstGeom prst="line">
            <a:avLst/>
          </a:prstGeom>
          <a:noFill/>
          <a:ln w="317500" cap="flat" cmpd="sng" algn="ctr">
            <a:solidFill>
              <a:schemeClr val="bg1"/>
            </a:solidFill>
            <a:prstDash val="solid"/>
            <a:round/>
            <a:headEnd type="none" w="sm" len="sm"/>
            <a:tailEnd type="none" w="sm" len="sm"/>
          </a:ln>
          <a:effectLst/>
        </p:spPr>
      </p:cxnSp>
    </p:spTree>
    <p:extLst>
      <p:ext uri="{BB962C8B-B14F-4D97-AF65-F5344CB8AC3E}">
        <p14:creationId xmlns:p14="http://schemas.microsoft.com/office/powerpoint/2010/main" val="3418046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lt">
                                    <p:tmPct val="10000"/>
                                  </p:iterate>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22" presetClass="entr" presetSubtype="8"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22" presetClass="entr" presetSubtype="1"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wipe(up)">
                                      <p:cBhvr>
                                        <p:cTn id="13" dur="500"/>
                                        <p:tgtEl>
                                          <p:spTgt spid="12"/>
                                        </p:tgtEl>
                                      </p:cBhvr>
                                    </p:animEffect>
                                  </p:childTnLst>
                                </p:cTn>
                              </p:par>
                              <p:par>
                                <p:cTn id="14" presetID="22" presetClass="entr" presetSubtype="2" fill="hold"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wipe(right)">
                                      <p:cBhvr>
                                        <p:cTn id="16" dur="500"/>
                                        <p:tgtEl>
                                          <p:spTgt spid="11"/>
                                        </p:tgtEl>
                                      </p:cBhvr>
                                    </p:animEffect>
                                  </p:childTnLst>
                                </p:cTn>
                              </p:par>
                              <p:par>
                                <p:cTn id="17" presetID="22" presetClass="entr" presetSubtype="4"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wipe(down)">
                                      <p:cBhvr>
                                        <p:cTn id="1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F9675FA-A8FE-4B84-81D0-FA3E0563A4A7}"/>
              </a:ext>
            </a:extLst>
          </p:cNvPr>
          <p:cNvSpPr/>
          <p:nvPr/>
        </p:nvSpPr>
        <p:spPr bwMode="auto">
          <a:xfrm>
            <a:off x="0" y="0"/>
            <a:ext cx="36576000" cy="20574000"/>
          </a:xfrm>
          <a:prstGeom prst="rect">
            <a:avLst/>
          </a:prstGeom>
          <a:gradFill flip="none" rotWithShape="1">
            <a:gsLst>
              <a:gs pos="0">
                <a:schemeClr val="accent1">
                  <a:lumMod val="75000"/>
                  <a:shade val="30000"/>
                  <a:satMod val="115000"/>
                </a:schemeClr>
              </a:gs>
              <a:gs pos="50000">
                <a:schemeClr val="accent1">
                  <a:lumMod val="75000"/>
                  <a:shade val="67500"/>
                  <a:satMod val="115000"/>
                </a:schemeClr>
              </a:gs>
              <a:gs pos="100000">
                <a:schemeClr val="accent1">
                  <a:lumMod val="75000"/>
                  <a:shade val="100000"/>
                  <a:satMod val="115000"/>
                </a:schemeClr>
              </a:gs>
            </a:gsLst>
            <a:lin ang="10800000" scaled="1"/>
            <a:tileRect/>
          </a:gradFill>
          <a:ln w="28575"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ctr" defTabSz="228600">
              <a:spcBef>
                <a:spcPct val="20000"/>
              </a:spcBef>
              <a:buClr>
                <a:srgbClr val="FF0000"/>
              </a:buClr>
            </a:pPr>
            <a:endParaRPr lang="en-IN">
              <a:latin typeface="Arial" pitchFamily="34" charset="0"/>
            </a:endParaRPr>
          </a:p>
        </p:txBody>
      </p:sp>
      <p:grpSp>
        <p:nvGrpSpPr>
          <p:cNvPr id="7" name="Group 6">
            <a:extLst>
              <a:ext uri="{FF2B5EF4-FFF2-40B4-BE49-F238E27FC236}">
                <a16:creationId xmlns:a16="http://schemas.microsoft.com/office/drawing/2014/main" id="{DAA637B4-BDF6-49D5-A3DA-14853A365D91}"/>
              </a:ext>
            </a:extLst>
          </p:cNvPr>
          <p:cNvGrpSpPr/>
          <p:nvPr/>
        </p:nvGrpSpPr>
        <p:grpSpPr>
          <a:xfrm>
            <a:off x="1305295" y="6708560"/>
            <a:ext cx="16078200" cy="4508927"/>
            <a:chOff x="1305295" y="6708560"/>
            <a:chExt cx="16078200" cy="4508927"/>
          </a:xfrm>
        </p:grpSpPr>
        <p:cxnSp>
          <p:nvCxnSpPr>
            <p:cNvPr id="6" name="Straight Connector 5">
              <a:extLst>
                <a:ext uri="{FF2B5EF4-FFF2-40B4-BE49-F238E27FC236}">
                  <a16:creationId xmlns:a16="http://schemas.microsoft.com/office/drawing/2014/main" id="{76FEBC9A-1F3C-4E5D-A7D7-8C5F218FEB50}"/>
                </a:ext>
              </a:extLst>
            </p:cNvPr>
            <p:cNvCxnSpPr>
              <a:cxnSpLocks/>
            </p:cNvCxnSpPr>
            <p:nvPr/>
          </p:nvCxnSpPr>
          <p:spPr bwMode="auto">
            <a:xfrm>
              <a:off x="1305295" y="11217487"/>
              <a:ext cx="15773400" cy="0"/>
            </a:xfrm>
            <a:prstGeom prst="line">
              <a:avLst/>
            </a:prstGeom>
            <a:noFill/>
            <a:ln w="317500" cap="flat" cmpd="sng" algn="ctr">
              <a:solidFill>
                <a:schemeClr val="bg1"/>
              </a:solidFill>
              <a:prstDash val="solid"/>
              <a:round/>
              <a:headEnd type="none" w="sm" len="sm"/>
              <a:tailEnd type="none" w="sm" len="sm"/>
            </a:ln>
            <a:effectLst/>
          </p:spPr>
        </p:cxnSp>
        <p:sp>
          <p:nvSpPr>
            <p:cNvPr id="10" name="TextBox 9">
              <a:extLst>
                <a:ext uri="{FF2B5EF4-FFF2-40B4-BE49-F238E27FC236}">
                  <a16:creationId xmlns:a16="http://schemas.microsoft.com/office/drawing/2014/main" id="{2F0325F0-F605-4162-B3FB-E9DA2B822808}"/>
                </a:ext>
              </a:extLst>
            </p:cNvPr>
            <p:cNvSpPr txBox="1"/>
            <p:nvPr/>
          </p:nvSpPr>
          <p:spPr>
            <a:xfrm>
              <a:off x="1620981" y="6708560"/>
              <a:ext cx="15762514" cy="4508927"/>
            </a:xfrm>
            <a:prstGeom prst="rect">
              <a:avLst/>
            </a:prstGeom>
            <a:noFill/>
          </p:spPr>
          <p:txBody>
            <a:bodyPr wrap="square" rtlCol="0">
              <a:spAutoFit/>
            </a:bodyPr>
            <a:lstStyle/>
            <a:p>
              <a:r>
                <a:rPr lang="en-IN" sz="28700" dirty="0">
                  <a:solidFill>
                    <a:schemeClr val="bg1"/>
                  </a:solidFill>
                  <a:latin typeface="Agency FB" panose="020B0503020202020204" pitchFamily="34" charset="0"/>
                </a:rPr>
                <a:t>AGENDA</a:t>
              </a:r>
            </a:p>
          </p:txBody>
        </p:sp>
      </p:grpSp>
      <p:grpSp>
        <p:nvGrpSpPr>
          <p:cNvPr id="3" name="Group 2">
            <a:extLst>
              <a:ext uri="{FF2B5EF4-FFF2-40B4-BE49-F238E27FC236}">
                <a16:creationId xmlns:a16="http://schemas.microsoft.com/office/drawing/2014/main" id="{038430F1-4641-46F3-8D73-57C59A8C7B5C}"/>
              </a:ext>
            </a:extLst>
          </p:cNvPr>
          <p:cNvGrpSpPr/>
          <p:nvPr/>
        </p:nvGrpSpPr>
        <p:grpSpPr>
          <a:xfrm>
            <a:off x="1524000" y="12268200"/>
            <a:ext cx="14764986" cy="3927397"/>
            <a:chOff x="838200" y="9406005"/>
            <a:chExt cx="14764986" cy="3927397"/>
          </a:xfrm>
        </p:grpSpPr>
        <p:sp>
          <p:nvSpPr>
            <p:cNvPr id="12" name="TextBox 11">
              <a:extLst>
                <a:ext uri="{FF2B5EF4-FFF2-40B4-BE49-F238E27FC236}">
                  <a16:creationId xmlns:a16="http://schemas.microsoft.com/office/drawing/2014/main" id="{CBEEA782-58C1-4574-A3C9-679453333F47}"/>
                </a:ext>
              </a:extLst>
            </p:cNvPr>
            <p:cNvSpPr txBox="1"/>
            <p:nvPr/>
          </p:nvSpPr>
          <p:spPr>
            <a:xfrm>
              <a:off x="838200" y="10287000"/>
              <a:ext cx="14695714" cy="1107996"/>
            </a:xfrm>
            <a:prstGeom prst="rect">
              <a:avLst/>
            </a:prstGeom>
            <a:noFill/>
          </p:spPr>
          <p:txBody>
            <a:bodyPr wrap="square" rtlCol="0">
              <a:spAutoFit/>
            </a:bodyPr>
            <a:lstStyle/>
            <a:p>
              <a:r>
                <a:rPr lang="en-IN" sz="6600" dirty="0">
                  <a:solidFill>
                    <a:schemeClr val="bg1"/>
                  </a:solidFill>
                  <a:latin typeface="Agency FB" panose="020B0503020202020204" pitchFamily="34" charset="0"/>
                </a:rPr>
                <a:t>WHY PYTHON FOR AI?</a:t>
              </a:r>
            </a:p>
          </p:txBody>
        </p:sp>
        <p:sp>
          <p:nvSpPr>
            <p:cNvPr id="13" name="TextBox 12">
              <a:extLst>
                <a:ext uri="{FF2B5EF4-FFF2-40B4-BE49-F238E27FC236}">
                  <a16:creationId xmlns:a16="http://schemas.microsoft.com/office/drawing/2014/main" id="{1D91AC60-1061-424F-84C3-3A86F4F8450D}"/>
                </a:ext>
              </a:extLst>
            </p:cNvPr>
            <p:cNvSpPr txBox="1"/>
            <p:nvPr/>
          </p:nvSpPr>
          <p:spPr>
            <a:xfrm>
              <a:off x="872836" y="11256203"/>
              <a:ext cx="14695714" cy="1107996"/>
            </a:xfrm>
            <a:prstGeom prst="rect">
              <a:avLst/>
            </a:prstGeom>
            <a:noFill/>
          </p:spPr>
          <p:txBody>
            <a:bodyPr wrap="square" rtlCol="0">
              <a:spAutoFit/>
            </a:bodyPr>
            <a:lstStyle/>
            <a:p>
              <a:r>
                <a:rPr lang="en-IN" sz="6600" dirty="0">
                  <a:solidFill>
                    <a:schemeClr val="bg1"/>
                  </a:solidFill>
                  <a:latin typeface="Agency FB" panose="020B0503020202020204" pitchFamily="34" charset="0"/>
                </a:rPr>
                <a:t>FEATURES OF PYTHON</a:t>
              </a:r>
            </a:p>
          </p:txBody>
        </p:sp>
        <p:sp>
          <p:nvSpPr>
            <p:cNvPr id="14" name="TextBox 13">
              <a:extLst>
                <a:ext uri="{FF2B5EF4-FFF2-40B4-BE49-F238E27FC236}">
                  <a16:creationId xmlns:a16="http://schemas.microsoft.com/office/drawing/2014/main" id="{77585AF4-4031-42C7-9E52-3D49CBF26873}"/>
                </a:ext>
              </a:extLst>
            </p:cNvPr>
            <p:cNvSpPr txBox="1"/>
            <p:nvPr/>
          </p:nvSpPr>
          <p:spPr>
            <a:xfrm>
              <a:off x="838200" y="9406005"/>
              <a:ext cx="14695714" cy="1107996"/>
            </a:xfrm>
            <a:prstGeom prst="rect">
              <a:avLst/>
            </a:prstGeom>
            <a:noFill/>
          </p:spPr>
          <p:txBody>
            <a:bodyPr wrap="square" rtlCol="0">
              <a:spAutoFit/>
            </a:bodyPr>
            <a:lstStyle/>
            <a:p>
              <a:r>
                <a:rPr lang="en-IN" sz="6600" dirty="0">
                  <a:solidFill>
                    <a:schemeClr val="bg1"/>
                  </a:solidFill>
                  <a:latin typeface="Agency FB" panose="020B0503020202020204" pitchFamily="34" charset="0"/>
                </a:rPr>
                <a:t>INTRODUCTION TO ARTIFICIAL INTELLIGENCE</a:t>
              </a:r>
            </a:p>
          </p:txBody>
        </p:sp>
        <p:sp>
          <p:nvSpPr>
            <p:cNvPr id="18" name="TextBox 17">
              <a:extLst>
                <a:ext uri="{FF2B5EF4-FFF2-40B4-BE49-F238E27FC236}">
                  <a16:creationId xmlns:a16="http://schemas.microsoft.com/office/drawing/2014/main" id="{292F4A16-A3C4-4E5B-9923-4E0903C1DEE5}"/>
                </a:ext>
              </a:extLst>
            </p:cNvPr>
            <p:cNvSpPr txBox="1"/>
            <p:nvPr/>
          </p:nvSpPr>
          <p:spPr>
            <a:xfrm>
              <a:off x="907472" y="12225406"/>
              <a:ext cx="14695714" cy="1107996"/>
            </a:xfrm>
            <a:prstGeom prst="rect">
              <a:avLst/>
            </a:prstGeom>
            <a:noFill/>
          </p:spPr>
          <p:txBody>
            <a:bodyPr wrap="square" rtlCol="0">
              <a:spAutoFit/>
            </a:bodyPr>
            <a:lstStyle/>
            <a:p>
              <a:r>
                <a:rPr lang="en-IN" sz="6600" dirty="0">
                  <a:solidFill>
                    <a:schemeClr val="bg1"/>
                  </a:solidFill>
                  <a:latin typeface="Agency FB" panose="020B0503020202020204" pitchFamily="34" charset="0"/>
                </a:rPr>
                <a:t>PYTHON PACKAGES FOR AI</a:t>
              </a:r>
            </a:p>
          </p:txBody>
        </p:sp>
      </p:grpSp>
      <p:pic>
        <p:nvPicPr>
          <p:cNvPr id="5" name="Picture 4">
            <a:extLst>
              <a:ext uri="{FF2B5EF4-FFF2-40B4-BE49-F238E27FC236}">
                <a16:creationId xmlns:a16="http://schemas.microsoft.com/office/drawing/2014/main" id="{F3F21051-27A1-4F44-833E-075B631617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95400" y="1143000"/>
            <a:ext cx="3628825" cy="917716"/>
          </a:xfrm>
          <a:prstGeom prst="rect">
            <a:avLst/>
          </a:prstGeom>
        </p:spPr>
      </p:pic>
      <p:pic>
        <p:nvPicPr>
          <p:cNvPr id="8" name="Picture 7" descr="A picture containing food&#10;&#10;Description automatically generated">
            <a:extLst>
              <a:ext uri="{FF2B5EF4-FFF2-40B4-BE49-F238E27FC236}">
                <a16:creationId xmlns:a16="http://schemas.microsoft.com/office/drawing/2014/main" id="{B59B83BC-F6DB-4229-812A-09B8BF4760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636" y="0"/>
            <a:ext cx="36576000" cy="20574000"/>
          </a:xfrm>
          <a:prstGeom prst="rect">
            <a:avLst/>
          </a:prstGeom>
        </p:spPr>
      </p:pic>
    </p:spTree>
    <p:extLst>
      <p:ext uri="{BB962C8B-B14F-4D97-AF65-F5344CB8AC3E}">
        <p14:creationId xmlns:p14="http://schemas.microsoft.com/office/powerpoint/2010/main" val="18866039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F9675FA-A8FE-4B84-81D0-FA3E0563A4A7}"/>
              </a:ext>
            </a:extLst>
          </p:cNvPr>
          <p:cNvSpPr/>
          <p:nvPr/>
        </p:nvSpPr>
        <p:spPr bwMode="auto">
          <a:xfrm>
            <a:off x="0" y="0"/>
            <a:ext cx="36576000" cy="20574000"/>
          </a:xfrm>
          <a:prstGeom prst="rect">
            <a:avLst/>
          </a:prstGeom>
          <a:gradFill flip="none" rotWithShape="1">
            <a:gsLst>
              <a:gs pos="0">
                <a:schemeClr val="accent1">
                  <a:lumMod val="75000"/>
                  <a:shade val="30000"/>
                  <a:satMod val="115000"/>
                </a:schemeClr>
              </a:gs>
              <a:gs pos="50000">
                <a:schemeClr val="accent1">
                  <a:lumMod val="75000"/>
                  <a:shade val="67500"/>
                  <a:satMod val="115000"/>
                </a:schemeClr>
              </a:gs>
              <a:gs pos="100000">
                <a:schemeClr val="accent1">
                  <a:lumMod val="75000"/>
                  <a:shade val="100000"/>
                  <a:satMod val="115000"/>
                </a:schemeClr>
              </a:gs>
            </a:gsLst>
            <a:lin ang="10800000" scaled="1"/>
            <a:tileRect/>
          </a:gradFill>
          <a:ln w="28575"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ctr" defTabSz="228600">
              <a:spcBef>
                <a:spcPct val="20000"/>
              </a:spcBef>
              <a:buClr>
                <a:srgbClr val="FF0000"/>
              </a:buClr>
            </a:pPr>
            <a:endParaRPr lang="en-IN">
              <a:latin typeface="Arial" pitchFamily="34" charset="0"/>
            </a:endParaRPr>
          </a:p>
        </p:txBody>
      </p:sp>
      <p:cxnSp>
        <p:nvCxnSpPr>
          <p:cNvPr id="4" name="Straight Connector 3">
            <a:extLst>
              <a:ext uri="{FF2B5EF4-FFF2-40B4-BE49-F238E27FC236}">
                <a16:creationId xmlns:a16="http://schemas.microsoft.com/office/drawing/2014/main" id="{B19C11A2-046E-4517-9D6A-520D0941136C}"/>
              </a:ext>
            </a:extLst>
          </p:cNvPr>
          <p:cNvCxnSpPr>
            <a:cxnSpLocks/>
          </p:cNvCxnSpPr>
          <p:nvPr/>
        </p:nvCxnSpPr>
        <p:spPr bwMode="auto">
          <a:xfrm>
            <a:off x="1526591" y="14020800"/>
            <a:ext cx="18285409" cy="0"/>
          </a:xfrm>
          <a:prstGeom prst="line">
            <a:avLst/>
          </a:prstGeom>
          <a:noFill/>
          <a:ln w="317500" cap="flat" cmpd="sng" algn="ctr">
            <a:solidFill>
              <a:schemeClr val="bg1"/>
            </a:solidFill>
            <a:prstDash val="solid"/>
            <a:round/>
            <a:headEnd type="none" w="sm" len="sm"/>
            <a:tailEnd type="none" w="sm" len="sm"/>
          </a:ln>
          <a:effectLst/>
        </p:spPr>
      </p:cxnSp>
      <p:sp>
        <p:nvSpPr>
          <p:cNvPr id="7" name="TextBox 6">
            <a:extLst>
              <a:ext uri="{FF2B5EF4-FFF2-40B4-BE49-F238E27FC236}">
                <a16:creationId xmlns:a16="http://schemas.microsoft.com/office/drawing/2014/main" id="{F537B042-219B-47EE-8406-54090FE2A21B}"/>
              </a:ext>
            </a:extLst>
          </p:cNvPr>
          <p:cNvSpPr txBox="1"/>
          <p:nvPr/>
        </p:nvSpPr>
        <p:spPr>
          <a:xfrm>
            <a:off x="1572986" y="9644743"/>
            <a:ext cx="9753600" cy="4508927"/>
          </a:xfrm>
          <a:prstGeom prst="rect">
            <a:avLst/>
          </a:prstGeom>
          <a:noFill/>
        </p:spPr>
        <p:txBody>
          <a:bodyPr wrap="square" rtlCol="0">
            <a:spAutoFit/>
          </a:bodyPr>
          <a:lstStyle/>
          <a:p>
            <a:r>
              <a:rPr lang="en-IN" sz="28700" dirty="0">
                <a:solidFill>
                  <a:schemeClr val="bg1"/>
                </a:solidFill>
                <a:latin typeface="Agency FB" panose="020B0503020202020204" pitchFamily="34" charset="0"/>
              </a:rPr>
              <a:t>01</a:t>
            </a:r>
          </a:p>
        </p:txBody>
      </p:sp>
      <p:sp>
        <p:nvSpPr>
          <p:cNvPr id="8" name="TextBox 7">
            <a:extLst>
              <a:ext uri="{FF2B5EF4-FFF2-40B4-BE49-F238E27FC236}">
                <a16:creationId xmlns:a16="http://schemas.microsoft.com/office/drawing/2014/main" id="{37F0547B-ED3F-442A-8268-288AA4C40BF2}"/>
              </a:ext>
            </a:extLst>
          </p:cNvPr>
          <p:cNvSpPr txBox="1"/>
          <p:nvPr/>
        </p:nvSpPr>
        <p:spPr>
          <a:xfrm>
            <a:off x="1493934" y="14706600"/>
            <a:ext cx="34548666" cy="2862322"/>
          </a:xfrm>
          <a:prstGeom prst="rect">
            <a:avLst/>
          </a:prstGeom>
          <a:noFill/>
        </p:spPr>
        <p:txBody>
          <a:bodyPr wrap="square" rtlCol="0">
            <a:spAutoFit/>
          </a:bodyPr>
          <a:lstStyle/>
          <a:p>
            <a:r>
              <a:rPr lang="en-IN" sz="18000" b="1" dirty="0">
                <a:solidFill>
                  <a:schemeClr val="bg1"/>
                </a:solidFill>
                <a:latin typeface="Agency FB" panose="020B0503020202020204" pitchFamily="34" charset="0"/>
              </a:rPr>
              <a:t>INTRODUCTION TO ARTIFICIAL INTELLIGENCE</a:t>
            </a:r>
          </a:p>
        </p:txBody>
      </p:sp>
      <p:pic>
        <p:nvPicPr>
          <p:cNvPr id="3" name="Picture 2" descr="A picture containing food&#10;&#10;Description automatically generated">
            <a:extLst>
              <a:ext uri="{FF2B5EF4-FFF2-40B4-BE49-F238E27FC236}">
                <a16:creationId xmlns:a16="http://schemas.microsoft.com/office/drawing/2014/main" id="{11FA1894-368C-4A87-AB8F-60DC1BB279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636" y="0"/>
            <a:ext cx="36576000" cy="20574000"/>
          </a:xfrm>
          <a:prstGeom prst="rect">
            <a:avLst/>
          </a:prstGeom>
        </p:spPr>
      </p:pic>
      <p:pic>
        <p:nvPicPr>
          <p:cNvPr id="5" name="Picture 4">
            <a:extLst>
              <a:ext uri="{FF2B5EF4-FFF2-40B4-BE49-F238E27FC236}">
                <a16:creationId xmlns:a16="http://schemas.microsoft.com/office/drawing/2014/main" id="{6EF61AAB-7DFD-4B10-85EB-7AD4D88FB45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95400" y="1143000"/>
            <a:ext cx="3628825" cy="917716"/>
          </a:xfrm>
          <a:prstGeom prst="rect">
            <a:avLst/>
          </a:prstGeom>
        </p:spPr>
      </p:pic>
    </p:spTree>
    <p:extLst>
      <p:ext uri="{BB962C8B-B14F-4D97-AF65-F5344CB8AC3E}">
        <p14:creationId xmlns:p14="http://schemas.microsoft.com/office/powerpoint/2010/main" val="10939202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7536CD7-5991-4833-8EB7-F2C00C8CAD18}"/>
              </a:ext>
            </a:extLst>
          </p:cNvPr>
          <p:cNvSpPr/>
          <p:nvPr/>
        </p:nvSpPr>
        <p:spPr bwMode="auto">
          <a:xfrm>
            <a:off x="0" y="0"/>
            <a:ext cx="36576000" cy="5410200"/>
          </a:xfrm>
          <a:prstGeom prst="rect">
            <a:avLst/>
          </a:prstGeom>
          <a:gradFill flip="none" rotWithShape="1">
            <a:gsLst>
              <a:gs pos="0">
                <a:schemeClr val="accent1">
                  <a:lumMod val="75000"/>
                  <a:shade val="30000"/>
                  <a:satMod val="115000"/>
                </a:schemeClr>
              </a:gs>
              <a:gs pos="50000">
                <a:schemeClr val="accent1">
                  <a:lumMod val="75000"/>
                  <a:shade val="67500"/>
                  <a:satMod val="115000"/>
                </a:schemeClr>
              </a:gs>
              <a:gs pos="100000">
                <a:schemeClr val="accent1">
                  <a:lumMod val="75000"/>
                  <a:shade val="100000"/>
                  <a:satMod val="115000"/>
                </a:schemeClr>
              </a:gs>
            </a:gsLst>
            <a:lin ang="10800000" scaled="1"/>
            <a:tileRect/>
          </a:gradFill>
          <a:ln w="28575"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ctr" defTabSz="228600">
              <a:spcBef>
                <a:spcPct val="20000"/>
              </a:spcBef>
              <a:buClr>
                <a:srgbClr val="FF0000"/>
              </a:buClr>
            </a:pPr>
            <a:endParaRPr lang="en-IN">
              <a:latin typeface="Arial" pitchFamily="34" charset="0"/>
            </a:endParaRPr>
          </a:p>
        </p:txBody>
      </p:sp>
      <p:sp>
        <p:nvSpPr>
          <p:cNvPr id="19" name="TextBox 18">
            <a:extLst>
              <a:ext uri="{FF2B5EF4-FFF2-40B4-BE49-F238E27FC236}">
                <a16:creationId xmlns:a16="http://schemas.microsoft.com/office/drawing/2014/main" id="{8C1B7A0D-AE50-4439-ABB4-52ADD137C3E7}"/>
              </a:ext>
            </a:extLst>
          </p:cNvPr>
          <p:cNvSpPr txBox="1"/>
          <p:nvPr/>
        </p:nvSpPr>
        <p:spPr>
          <a:xfrm>
            <a:off x="1904999" y="1171069"/>
            <a:ext cx="33832793" cy="3570208"/>
          </a:xfrm>
          <a:prstGeom prst="rect">
            <a:avLst/>
          </a:prstGeom>
          <a:noFill/>
        </p:spPr>
        <p:txBody>
          <a:bodyPr wrap="square" rtlCol="0">
            <a:spAutoFit/>
          </a:bodyPr>
          <a:lstStyle/>
          <a:p>
            <a:pPr algn="ctr"/>
            <a:r>
              <a:rPr lang="en-IN" sz="22600" b="1" dirty="0">
                <a:solidFill>
                  <a:schemeClr val="bg1"/>
                </a:solidFill>
                <a:latin typeface="Agency FB" panose="020B0503020202020204" pitchFamily="34" charset="0"/>
              </a:rPr>
              <a:t>DEMAND OF AI</a:t>
            </a:r>
          </a:p>
        </p:txBody>
      </p:sp>
      <p:grpSp>
        <p:nvGrpSpPr>
          <p:cNvPr id="3" name="Group 2">
            <a:extLst>
              <a:ext uri="{FF2B5EF4-FFF2-40B4-BE49-F238E27FC236}">
                <a16:creationId xmlns:a16="http://schemas.microsoft.com/office/drawing/2014/main" id="{64852E3E-BC9F-4FFE-8CE2-48827FAC02B3}"/>
              </a:ext>
            </a:extLst>
          </p:cNvPr>
          <p:cNvGrpSpPr/>
          <p:nvPr/>
        </p:nvGrpSpPr>
        <p:grpSpPr>
          <a:xfrm>
            <a:off x="2110469" y="6166968"/>
            <a:ext cx="32355063" cy="12704303"/>
            <a:chOff x="1477737" y="6166968"/>
            <a:chExt cx="32355063" cy="12704303"/>
          </a:xfrm>
        </p:grpSpPr>
        <p:cxnSp>
          <p:nvCxnSpPr>
            <p:cNvPr id="6" name="Connector: Elbow 5">
              <a:extLst>
                <a:ext uri="{FF2B5EF4-FFF2-40B4-BE49-F238E27FC236}">
                  <a16:creationId xmlns:a16="http://schemas.microsoft.com/office/drawing/2014/main" id="{68E20A34-D52B-4804-ADB8-689F4608305A}"/>
                </a:ext>
              </a:extLst>
            </p:cNvPr>
            <p:cNvCxnSpPr/>
            <p:nvPr/>
          </p:nvCxnSpPr>
          <p:spPr bwMode="auto">
            <a:xfrm rot="10800000">
              <a:off x="7273485" y="7906087"/>
              <a:ext cx="11125200" cy="4721088"/>
            </a:xfrm>
            <a:prstGeom prst="bentConnector3">
              <a:avLst/>
            </a:prstGeom>
            <a:noFill/>
            <a:ln w="57150" cap="flat" cmpd="sng" algn="ctr">
              <a:solidFill>
                <a:schemeClr val="accent2">
                  <a:lumMod val="75000"/>
                </a:schemeClr>
              </a:solidFill>
              <a:prstDash val="dash"/>
              <a:round/>
              <a:headEnd type="none" w="sm" len="sm"/>
              <a:tailEnd type="triangle"/>
            </a:ln>
            <a:effectLst/>
          </p:spPr>
        </p:cxnSp>
        <p:cxnSp>
          <p:nvCxnSpPr>
            <p:cNvPr id="8" name="Connector: Elbow 7">
              <a:extLst>
                <a:ext uri="{FF2B5EF4-FFF2-40B4-BE49-F238E27FC236}">
                  <a16:creationId xmlns:a16="http://schemas.microsoft.com/office/drawing/2014/main" id="{43D19277-790B-44B9-8584-082E7FC59768}"/>
                </a:ext>
              </a:extLst>
            </p:cNvPr>
            <p:cNvCxnSpPr>
              <a:cxnSpLocks/>
            </p:cNvCxnSpPr>
            <p:nvPr/>
          </p:nvCxnSpPr>
          <p:spPr bwMode="auto">
            <a:xfrm flipV="1">
              <a:off x="18398685" y="9047431"/>
              <a:ext cx="9220200" cy="3579744"/>
            </a:xfrm>
            <a:prstGeom prst="bentConnector3">
              <a:avLst/>
            </a:prstGeom>
            <a:noFill/>
            <a:ln w="57150" cap="flat" cmpd="sng" algn="ctr">
              <a:solidFill>
                <a:schemeClr val="accent2">
                  <a:lumMod val="75000"/>
                </a:schemeClr>
              </a:solidFill>
              <a:prstDash val="dash"/>
              <a:round/>
              <a:headEnd type="none" w="sm" len="sm"/>
              <a:tailEnd type="triangle"/>
            </a:ln>
            <a:effectLst/>
          </p:spPr>
        </p:cxnSp>
        <p:cxnSp>
          <p:nvCxnSpPr>
            <p:cNvPr id="10" name="Connector: Elbow 9">
              <a:extLst>
                <a:ext uri="{FF2B5EF4-FFF2-40B4-BE49-F238E27FC236}">
                  <a16:creationId xmlns:a16="http://schemas.microsoft.com/office/drawing/2014/main" id="{86AF1DED-C4F4-4AA9-9026-63B13FBCD9A6}"/>
                </a:ext>
              </a:extLst>
            </p:cNvPr>
            <p:cNvCxnSpPr/>
            <p:nvPr/>
          </p:nvCxnSpPr>
          <p:spPr bwMode="auto">
            <a:xfrm rot="10800000" flipV="1">
              <a:off x="10702485" y="12627175"/>
              <a:ext cx="7696200" cy="4721088"/>
            </a:xfrm>
            <a:prstGeom prst="bentConnector3">
              <a:avLst>
                <a:gd name="adj1" fmla="val 2992"/>
              </a:avLst>
            </a:prstGeom>
            <a:noFill/>
            <a:ln w="57150" cap="flat" cmpd="sng" algn="ctr">
              <a:solidFill>
                <a:schemeClr val="accent2">
                  <a:lumMod val="75000"/>
                </a:schemeClr>
              </a:solidFill>
              <a:prstDash val="dash"/>
              <a:round/>
              <a:headEnd type="none" w="sm" len="sm"/>
              <a:tailEnd type="triangle"/>
            </a:ln>
            <a:effectLst/>
          </p:spPr>
        </p:cxnSp>
        <p:cxnSp>
          <p:nvCxnSpPr>
            <p:cNvPr id="12" name="Connector: Elbow 11">
              <a:extLst>
                <a:ext uri="{FF2B5EF4-FFF2-40B4-BE49-F238E27FC236}">
                  <a16:creationId xmlns:a16="http://schemas.microsoft.com/office/drawing/2014/main" id="{A9667E7D-AFAB-421E-B97C-34F0C115F28D}"/>
                </a:ext>
              </a:extLst>
            </p:cNvPr>
            <p:cNvCxnSpPr>
              <a:cxnSpLocks/>
            </p:cNvCxnSpPr>
            <p:nvPr/>
          </p:nvCxnSpPr>
          <p:spPr bwMode="auto">
            <a:xfrm>
              <a:off x="18398685" y="12627175"/>
              <a:ext cx="4991100" cy="3127512"/>
            </a:xfrm>
            <a:prstGeom prst="bentConnector3">
              <a:avLst>
                <a:gd name="adj1" fmla="val 10969"/>
              </a:avLst>
            </a:prstGeom>
            <a:noFill/>
            <a:ln w="57150" cap="flat" cmpd="sng" algn="ctr">
              <a:solidFill>
                <a:schemeClr val="accent2">
                  <a:lumMod val="75000"/>
                </a:schemeClr>
              </a:solidFill>
              <a:prstDash val="dash"/>
              <a:round/>
              <a:headEnd type="none" w="sm" len="sm"/>
              <a:tailEnd type="triangle"/>
            </a:ln>
            <a:effectLst/>
          </p:spPr>
        </p:cxnSp>
        <p:pic>
          <p:nvPicPr>
            <p:cNvPr id="4" name="Graphic 3">
              <a:extLst>
                <a:ext uri="{FF2B5EF4-FFF2-40B4-BE49-F238E27FC236}">
                  <a16:creationId xmlns:a16="http://schemas.microsoft.com/office/drawing/2014/main" id="{8699618B-F5D0-4B7D-89F8-7423315F8C1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5960285" y="10188775"/>
              <a:ext cx="4876800" cy="4876800"/>
            </a:xfrm>
            <a:prstGeom prst="rect">
              <a:avLst/>
            </a:prstGeom>
          </p:spPr>
        </p:pic>
        <p:pic>
          <p:nvPicPr>
            <p:cNvPr id="40" name="Picture 6" descr="Image result for cloud data">
              <a:extLst>
                <a:ext uri="{FF2B5EF4-FFF2-40B4-BE49-F238E27FC236}">
                  <a16:creationId xmlns:a16="http://schemas.microsoft.com/office/drawing/2014/main" id="{1D9D075E-5034-446F-A379-2800D2F23C7B}"/>
                </a:ext>
              </a:extLst>
            </p:cNvPr>
            <p:cNvPicPr>
              <a:picLocks noChangeAspect="1" noChangeArrowheads="1"/>
            </p:cNvPicPr>
            <p:nvPr/>
          </p:nvPicPr>
          <p:blipFill rotWithShape="1">
            <a:blip r:embed="rId4">
              <a:clrChange>
                <a:clrFrom>
                  <a:srgbClr val="0094B2"/>
                </a:clrFrom>
                <a:clrTo>
                  <a:srgbClr val="0094B2">
                    <a:alpha val="0"/>
                  </a:srgbClr>
                </a:clrTo>
              </a:clrChange>
              <a:extLst>
                <a:ext uri="{28A0092B-C50C-407E-A947-70E740481C1C}">
                  <a14:useLocalDpi xmlns:a14="http://schemas.microsoft.com/office/drawing/2010/main" val="0"/>
                </a:ext>
              </a:extLst>
            </a:blip>
            <a:srcRect l="13938" t="1859" r="13936" b="1859"/>
            <a:stretch/>
          </p:blipFill>
          <p:spPr bwMode="auto">
            <a:xfrm>
              <a:off x="2442708" y="6166968"/>
              <a:ext cx="5024892" cy="4424832"/>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2" descr="Image result for big data">
              <a:extLst>
                <a:ext uri="{FF2B5EF4-FFF2-40B4-BE49-F238E27FC236}">
                  <a16:creationId xmlns:a16="http://schemas.microsoft.com/office/drawing/2014/main" id="{39057FF9-8A7F-4DDD-9157-1700D38EA6BD}"/>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7563875" y="6563664"/>
              <a:ext cx="5864010" cy="5005005"/>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6" descr="Related image">
              <a:extLst>
                <a:ext uri="{FF2B5EF4-FFF2-40B4-BE49-F238E27FC236}">
                  <a16:creationId xmlns:a16="http://schemas.microsoft.com/office/drawing/2014/main" id="{672FF7F2-E4ED-4192-93CF-435CC74A9E4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38750" y="15131669"/>
              <a:ext cx="3974219" cy="3406472"/>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42">
              <a:extLst>
                <a:ext uri="{FF2B5EF4-FFF2-40B4-BE49-F238E27FC236}">
                  <a16:creationId xmlns:a16="http://schemas.microsoft.com/office/drawing/2014/main" id="{15CA2638-9E8C-496A-8DA7-607F6D25C42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992220" y="14401800"/>
              <a:ext cx="3052119" cy="3052119"/>
            </a:xfrm>
            <a:prstGeom prst="rect">
              <a:avLst/>
            </a:prstGeom>
          </p:spPr>
        </p:pic>
        <p:sp>
          <p:nvSpPr>
            <p:cNvPr id="44" name="TextBox 43">
              <a:extLst>
                <a:ext uri="{FF2B5EF4-FFF2-40B4-BE49-F238E27FC236}">
                  <a16:creationId xmlns:a16="http://schemas.microsoft.com/office/drawing/2014/main" id="{DF8B009A-529D-4761-A4D0-F33648B074F0}"/>
                </a:ext>
              </a:extLst>
            </p:cNvPr>
            <p:cNvSpPr txBox="1"/>
            <p:nvPr/>
          </p:nvSpPr>
          <p:spPr>
            <a:xfrm>
              <a:off x="1477737" y="10504319"/>
              <a:ext cx="6747315" cy="1569660"/>
            </a:xfrm>
            <a:prstGeom prst="rect">
              <a:avLst/>
            </a:prstGeom>
            <a:noFill/>
          </p:spPr>
          <p:txBody>
            <a:bodyPr wrap="square" rtlCol="0">
              <a:spAutoFit/>
            </a:bodyPr>
            <a:lstStyle/>
            <a:p>
              <a:pPr algn="ctr"/>
              <a:r>
                <a:rPr lang="en-IN" sz="4800" dirty="0">
                  <a:solidFill>
                    <a:schemeClr val="bg2">
                      <a:lumMod val="25000"/>
                    </a:schemeClr>
                  </a:solidFill>
                  <a:latin typeface="Open Sans" panose="020B0606030504020204"/>
                </a:rPr>
                <a:t>More Computational </a:t>
              </a:r>
            </a:p>
            <a:p>
              <a:pPr algn="ctr"/>
              <a:r>
                <a:rPr lang="en-IN" sz="4800" dirty="0">
                  <a:solidFill>
                    <a:schemeClr val="bg2">
                      <a:lumMod val="25000"/>
                    </a:schemeClr>
                  </a:solidFill>
                  <a:latin typeface="Open Sans" panose="020B0606030504020204"/>
                </a:rPr>
                <a:t>Power</a:t>
              </a:r>
            </a:p>
          </p:txBody>
        </p:sp>
        <p:sp>
          <p:nvSpPr>
            <p:cNvPr id="45" name="TextBox 44">
              <a:extLst>
                <a:ext uri="{FF2B5EF4-FFF2-40B4-BE49-F238E27FC236}">
                  <a16:creationId xmlns:a16="http://schemas.microsoft.com/office/drawing/2014/main" id="{9D90AD8C-EA86-43B3-9836-0642444451B9}"/>
                </a:ext>
              </a:extLst>
            </p:cNvPr>
            <p:cNvSpPr txBox="1"/>
            <p:nvPr/>
          </p:nvSpPr>
          <p:spPr>
            <a:xfrm>
              <a:off x="27085485" y="11291972"/>
              <a:ext cx="6747315" cy="830997"/>
            </a:xfrm>
            <a:prstGeom prst="rect">
              <a:avLst/>
            </a:prstGeom>
            <a:noFill/>
          </p:spPr>
          <p:txBody>
            <a:bodyPr wrap="square" rtlCol="0">
              <a:spAutoFit/>
            </a:bodyPr>
            <a:lstStyle/>
            <a:p>
              <a:pPr algn="ctr"/>
              <a:r>
                <a:rPr lang="en-US" sz="4800" dirty="0">
                  <a:solidFill>
                    <a:schemeClr val="bg2">
                      <a:lumMod val="25000"/>
                    </a:schemeClr>
                  </a:solidFill>
                  <a:latin typeface="Open Sans" panose="020B0606030504020204"/>
                </a:rPr>
                <a:t>More Data</a:t>
              </a:r>
              <a:endParaRPr lang="en-IN" sz="4800" dirty="0">
                <a:solidFill>
                  <a:schemeClr val="bg2">
                    <a:lumMod val="25000"/>
                  </a:schemeClr>
                </a:solidFill>
                <a:latin typeface="Open Sans" panose="020B0606030504020204"/>
              </a:endParaRPr>
            </a:p>
          </p:txBody>
        </p:sp>
        <p:sp>
          <p:nvSpPr>
            <p:cNvPr id="46" name="TextBox 45">
              <a:extLst>
                <a:ext uri="{FF2B5EF4-FFF2-40B4-BE49-F238E27FC236}">
                  <a16:creationId xmlns:a16="http://schemas.microsoft.com/office/drawing/2014/main" id="{4C973CAA-8FF4-4CA5-BA85-D39F482BD65F}"/>
                </a:ext>
              </a:extLst>
            </p:cNvPr>
            <p:cNvSpPr txBox="1"/>
            <p:nvPr/>
          </p:nvSpPr>
          <p:spPr>
            <a:xfrm>
              <a:off x="5152201" y="18040274"/>
              <a:ext cx="6747315" cy="830997"/>
            </a:xfrm>
            <a:prstGeom prst="rect">
              <a:avLst/>
            </a:prstGeom>
            <a:noFill/>
          </p:spPr>
          <p:txBody>
            <a:bodyPr wrap="square" rtlCol="0">
              <a:spAutoFit/>
            </a:bodyPr>
            <a:lstStyle/>
            <a:p>
              <a:pPr algn="ctr"/>
              <a:r>
                <a:rPr lang="en-US" sz="4800" dirty="0">
                  <a:solidFill>
                    <a:schemeClr val="bg2">
                      <a:lumMod val="25000"/>
                    </a:schemeClr>
                  </a:solidFill>
                  <a:latin typeface="Open Sans" panose="020B0606030504020204"/>
                </a:rPr>
                <a:t>Better algorithms</a:t>
              </a:r>
              <a:endParaRPr lang="en-IN" sz="4800" dirty="0">
                <a:solidFill>
                  <a:schemeClr val="bg2">
                    <a:lumMod val="25000"/>
                  </a:schemeClr>
                </a:solidFill>
                <a:latin typeface="Open Sans" panose="020B0606030504020204"/>
              </a:endParaRPr>
            </a:p>
          </p:txBody>
        </p:sp>
        <p:sp>
          <p:nvSpPr>
            <p:cNvPr id="47" name="TextBox 46">
              <a:extLst>
                <a:ext uri="{FF2B5EF4-FFF2-40B4-BE49-F238E27FC236}">
                  <a16:creationId xmlns:a16="http://schemas.microsoft.com/office/drawing/2014/main" id="{4B03F19C-8129-4BCD-AD76-431BD11C8F57}"/>
                </a:ext>
              </a:extLst>
            </p:cNvPr>
            <p:cNvSpPr txBox="1"/>
            <p:nvPr/>
          </p:nvSpPr>
          <p:spPr>
            <a:xfrm>
              <a:off x="21370485" y="17707144"/>
              <a:ext cx="6747315" cy="830997"/>
            </a:xfrm>
            <a:prstGeom prst="rect">
              <a:avLst/>
            </a:prstGeom>
            <a:noFill/>
          </p:spPr>
          <p:txBody>
            <a:bodyPr wrap="square" rtlCol="0">
              <a:spAutoFit/>
            </a:bodyPr>
            <a:lstStyle/>
            <a:p>
              <a:pPr algn="ctr"/>
              <a:r>
                <a:rPr lang="en-US" sz="4800" dirty="0">
                  <a:solidFill>
                    <a:schemeClr val="bg2">
                      <a:lumMod val="25000"/>
                    </a:schemeClr>
                  </a:solidFill>
                  <a:latin typeface="Open Sans" panose="020B0606030504020204"/>
                </a:rPr>
                <a:t>Broad Investment</a:t>
              </a:r>
              <a:endParaRPr lang="en-IN" sz="4800" dirty="0">
                <a:solidFill>
                  <a:schemeClr val="bg2">
                    <a:lumMod val="25000"/>
                  </a:schemeClr>
                </a:solidFill>
                <a:latin typeface="Open Sans" panose="020B0606030504020204"/>
              </a:endParaRPr>
            </a:p>
          </p:txBody>
        </p:sp>
      </p:grpSp>
      <p:pic>
        <p:nvPicPr>
          <p:cNvPr id="5" name="Picture 4">
            <a:extLst>
              <a:ext uri="{FF2B5EF4-FFF2-40B4-BE49-F238E27FC236}">
                <a16:creationId xmlns:a16="http://schemas.microsoft.com/office/drawing/2014/main" id="{5E759A2F-4C61-4189-BAB7-21B79362B5C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295400" y="1143000"/>
            <a:ext cx="3628825" cy="917716"/>
          </a:xfrm>
          <a:prstGeom prst="rect">
            <a:avLst/>
          </a:prstGeom>
        </p:spPr>
      </p:pic>
    </p:spTree>
    <p:extLst>
      <p:ext uri="{BB962C8B-B14F-4D97-AF65-F5344CB8AC3E}">
        <p14:creationId xmlns:p14="http://schemas.microsoft.com/office/powerpoint/2010/main" val="38140817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7536CD7-5991-4833-8EB7-F2C00C8CAD18}"/>
              </a:ext>
            </a:extLst>
          </p:cNvPr>
          <p:cNvSpPr/>
          <p:nvPr/>
        </p:nvSpPr>
        <p:spPr bwMode="auto">
          <a:xfrm>
            <a:off x="0" y="0"/>
            <a:ext cx="36576000" cy="5410200"/>
          </a:xfrm>
          <a:prstGeom prst="rect">
            <a:avLst/>
          </a:prstGeom>
          <a:gradFill flip="none" rotWithShape="1">
            <a:gsLst>
              <a:gs pos="0">
                <a:schemeClr val="accent1">
                  <a:lumMod val="75000"/>
                  <a:shade val="30000"/>
                  <a:satMod val="115000"/>
                </a:schemeClr>
              </a:gs>
              <a:gs pos="50000">
                <a:schemeClr val="accent1">
                  <a:lumMod val="75000"/>
                  <a:shade val="67500"/>
                  <a:satMod val="115000"/>
                </a:schemeClr>
              </a:gs>
              <a:gs pos="100000">
                <a:schemeClr val="accent1">
                  <a:lumMod val="75000"/>
                  <a:shade val="100000"/>
                  <a:satMod val="115000"/>
                </a:schemeClr>
              </a:gs>
            </a:gsLst>
            <a:lin ang="10800000" scaled="1"/>
            <a:tileRect/>
          </a:gradFill>
          <a:ln w="28575"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ctr" defTabSz="228600">
              <a:spcBef>
                <a:spcPct val="20000"/>
              </a:spcBef>
              <a:buClr>
                <a:srgbClr val="FF0000"/>
              </a:buClr>
            </a:pPr>
            <a:endParaRPr lang="en-IN">
              <a:latin typeface="Arial" pitchFamily="34" charset="0"/>
            </a:endParaRPr>
          </a:p>
        </p:txBody>
      </p:sp>
      <p:sp>
        <p:nvSpPr>
          <p:cNvPr id="19" name="TextBox 18">
            <a:extLst>
              <a:ext uri="{FF2B5EF4-FFF2-40B4-BE49-F238E27FC236}">
                <a16:creationId xmlns:a16="http://schemas.microsoft.com/office/drawing/2014/main" id="{8C1B7A0D-AE50-4439-ABB4-52ADD137C3E7}"/>
              </a:ext>
            </a:extLst>
          </p:cNvPr>
          <p:cNvSpPr txBox="1"/>
          <p:nvPr/>
        </p:nvSpPr>
        <p:spPr>
          <a:xfrm>
            <a:off x="1904999" y="1171069"/>
            <a:ext cx="33832793" cy="3570208"/>
          </a:xfrm>
          <a:prstGeom prst="rect">
            <a:avLst/>
          </a:prstGeom>
          <a:noFill/>
        </p:spPr>
        <p:txBody>
          <a:bodyPr wrap="square" rtlCol="0">
            <a:spAutoFit/>
          </a:bodyPr>
          <a:lstStyle/>
          <a:p>
            <a:pPr algn="ctr"/>
            <a:r>
              <a:rPr lang="en-IN" sz="22600" b="1" dirty="0">
                <a:solidFill>
                  <a:schemeClr val="bg1"/>
                </a:solidFill>
                <a:latin typeface="Agency FB" panose="020B0503020202020204" pitchFamily="34" charset="0"/>
              </a:rPr>
              <a:t>WHAT IS AI?</a:t>
            </a:r>
          </a:p>
        </p:txBody>
      </p:sp>
      <p:sp>
        <p:nvSpPr>
          <p:cNvPr id="23" name="Rectangle 22">
            <a:extLst>
              <a:ext uri="{FF2B5EF4-FFF2-40B4-BE49-F238E27FC236}">
                <a16:creationId xmlns:a16="http://schemas.microsoft.com/office/drawing/2014/main" id="{C0FCEF1C-5424-4CE4-9CA5-CFE2528D54D3}"/>
              </a:ext>
            </a:extLst>
          </p:cNvPr>
          <p:cNvSpPr/>
          <p:nvPr/>
        </p:nvSpPr>
        <p:spPr>
          <a:xfrm>
            <a:off x="1314447" y="6324600"/>
            <a:ext cx="33947105" cy="1569660"/>
          </a:xfrm>
          <a:prstGeom prst="rect">
            <a:avLst/>
          </a:prstGeom>
        </p:spPr>
        <p:txBody>
          <a:bodyPr wrap="square">
            <a:spAutoFit/>
          </a:bodyPr>
          <a:lstStyle/>
          <a:p>
            <a:pPr algn="ctr"/>
            <a:r>
              <a:rPr lang="en-US" sz="4800" dirty="0">
                <a:solidFill>
                  <a:schemeClr val="bg2">
                    <a:lumMod val="10000"/>
                  </a:schemeClr>
                </a:solidFill>
                <a:latin typeface="+mj-lt"/>
              </a:rPr>
              <a:t>The theory and development of computer systems able to perform tasks normally requiring human intelligence, such as visual perception, speech recognition, decision-making and translation between languages.</a:t>
            </a:r>
          </a:p>
        </p:txBody>
      </p:sp>
      <p:sp>
        <p:nvSpPr>
          <p:cNvPr id="3" name="Rectangle 2">
            <a:extLst>
              <a:ext uri="{FF2B5EF4-FFF2-40B4-BE49-F238E27FC236}">
                <a16:creationId xmlns:a16="http://schemas.microsoft.com/office/drawing/2014/main" id="{4F35BF73-27DC-47A7-8108-45AA2139E0B6}"/>
              </a:ext>
            </a:extLst>
          </p:cNvPr>
          <p:cNvSpPr/>
          <p:nvPr/>
        </p:nvSpPr>
        <p:spPr bwMode="auto">
          <a:xfrm>
            <a:off x="4267200" y="14040120"/>
            <a:ext cx="28001594" cy="457200"/>
          </a:xfrm>
          <a:prstGeom prst="rect">
            <a:avLst/>
          </a:prstGeom>
          <a:solidFill>
            <a:schemeClr val="accent1"/>
          </a:solidFill>
          <a:ln w="28575"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228600" rtl="0" eaLnBrk="1" fontAlgn="base" latinLnBrk="0" hangingPunct="1">
              <a:lnSpc>
                <a:spcPct val="100000"/>
              </a:lnSpc>
              <a:spcBef>
                <a:spcPct val="20000"/>
              </a:spcBef>
              <a:spcAft>
                <a:spcPct val="0"/>
              </a:spcAft>
              <a:buClr>
                <a:srgbClr val="FF0000"/>
              </a:buClr>
              <a:buSzTx/>
              <a:buFont typeface="Arial" pitchFamily="34" charset="0"/>
              <a:buNone/>
              <a:tabLst/>
            </a:pPr>
            <a:endParaRPr kumimoji="0" lang="en-IN" sz="1800" b="0" i="0" u="none" strike="noStrike" cap="none" normalizeH="0" baseline="0">
              <a:ln>
                <a:noFill/>
              </a:ln>
              <a:solidFill>
                <a:schemeClr val="tx1"/>
              </a:solidFill>
              <a:effectLst/>
              <a:latin typeface="Arial" pitchFamily="34" charset="0"/>
            </a:endParaRPr>
          </a:p>
        </p:txBody>
      </p:sp>
      <p:cxnSp>
        <p:nvCxnSpPr>
          <p:cNvPr id="71" name="Straight Connector 70">
            <a:extLst>
              <a:ext uri="{FF2B5EF4-FFF2-40B4-BE49-F238E27FC236}">
                <a16:creationId xmlns:a16="http://schemas.microsoft.com/office/drawing/2014/main" id="{B5C641A1-5766-46D1-B8FA-81930AB04AF9}"/>
              </a:ext>
            </a:extLst>
          </p:cNvPr>
          <p:cNvCxnSpPr/>
          <p:nvPr/>
        </p:nvCxnSpPr>
        <p:spPr bwMode="auto">
          <a:xfrm flipV="1">
            <a:off x="7956890" y="11709152"/>
            <a:ext cx="0" cy="2330968"/>
          </a:xfrm>
          <a:prstGeom prst="line">
            <a:avLst/>
          </a:prstGeom>
          <a:noFill/>
          <a:ln w="57150" cap="flat" cmpd="sng" algn="ctr">
            <a:solidFill>
              <a:srgbClr val="0B486B"/>
            </a:solidFill>
            <a:prstDash val="solid"/>
            <a:round/>
            <a:headEnd type="none" w="sm" len="sm"/>
            <a:tailEnd type="none" w="sm" len="sm"/>
          </a:ln>
          <a:effectLst/>
        </p:spPr>
      </p:cxnSp>
      <p:cxnSp>
        <p:nvCxnSpPr>
          <p:cNvPr id="74" name="Straight Connector 73">
            <a:extLst>
              <a:ext uri="{FF2B5EF4-FFF2-40B4-BE49-F238E27FC236}">
                <a16:creationId xmlns:a16="http://schemas.microsoft.com/office/drawing/2014/main" id="{E9F7E84F-C6CC-4728-B891-CD1EA6BDE34C}"/>
              </a:ext>
            </a:extLst>
          </p:cNvPr>
          <p:cNvCxnSpPr/>
          <p:nvPr/>
        </p:nvCxnSpPr>
        <p:spPr bwMode="auto">
          <a:xfrm flipV="1">
            <a:off x="16326679" y="11709152"/>
            <a:ext cx="0" cy="2330968"/>
          </a:xfrm>
          <a:prstGeom prst="line">
            <a:avLst/>
          </a:prstGeom>
          <a:noFill/>
          <a:ln w="57150" cap="flat" cmpd="sng" algn="ctr">
            <a:solidFill>
              <a:srgbClr val="79BD9A"/>
            </a:solidFill>
            <a:prstDash val="solid"/>
            <a:round/>
            <a:headEnd type="none" w="sm" len="sm"/>
            <a:tailEnd type="none" w="sm" len="sm"/>
          </a:ln>
          <a:effectLst/>
        </p:spPr>
      </p:cxnSp>
      <p:cxnSp>
        <p:nvCxnSpPr>
          <p:cNvPr id="77" name="Straight Connector 76">
            <a:extLst>
              <a:ext uri="{FF2B5EF4-FFF2-40B4-BE49-F238E27FC236}">
                <a16:creationId xmlns:a16="http://schemas.microsoft.com/office/drawing/2014/main" id="{A9ABCD73-DFF7-4F31-A578-159204C0D2EC}"/>
              </a:ext>
            </a:extLst>
          </p:cNvPr>
          <p:cNvCxnSpPr/>
          <p:nvPr/>
        </p:nvCxnSpPr>
        <p:spPr bwMode="auto">
          <a:xfrm flipV="1">
            <a:off x="11277600" y="14497320"/>
            <a:ext cx="0" cy="2330968"/>
          </a:xfrm>
          <a:prstGeom prst="line">
            <a:avLst/>
          </a:prstGeom>
          <a:noFill/>
          <a:ln w="57150" cap="flat" cmpd="sng" algn="ctr">
            <a:solidFill>
              <a:srgbClr val="7BCAC9"/>
            </a:solidFill>
            <a:prstDash val="solid"/>
            <a:round/>
            <a:headEnd type="none" w="sm" len="sm"/>
            <a:tailEnd type="none" w="sm" len="sm"/>
          </a:ln>
          <a:effectLst/>
        </p:spPr>
      </p:cxnSp>
      <p:cxnSp>
        <p:nvCxnSpPr>
          <p:cNvPr id="80" name="Straight Connector 79">
            <a:extLst>
              <a:ext uri="{FF2B5EF4-FFF2-40B4-BE49-F238E27FC236}">
                <a16:creationId xmlns:a16="http://schemas.microsoft.com/office/drawing/2014/main" id="{23FA05B8-C3FB-46F9-AE93-7197C23A7827}"/>
              </a:ext>
            </a:extLst>
          </p:cNvPr>
          <p:cNvCxnSpPr/>
          <p:nvPr/>
        </p:nvCxnSpPr>
        <p:spPr bwMode="auto">
          <a:xfrm flipV="1">
            <a:off x="19811999" y="14497320"/>
            <a:ext cx="0" cy="2330968"/>
          </a:xfrm>
          <a:prstGeom prst="line">
            <a:avLst/>
          </a:prstGeom>
          <a:noFill/>
          <a:ln w="57150" cap="flat" cmpd="sng" algn="ctr">
            <a:solidFill>
              <a:srgbClr val="44E8D1"/>
            </a:solidFill>
            <a:prstDash val="solid"/>
            <a:round/>
            <a:headEnd type="none" w="sm" len="sm"/>
            <a:tailEnd type="none" w="sm" len="sm"/>
          </a:ln>
          <a:effectLst/>
        </p:spPr>
      </p:cxnSp>
      <p:cxnSp>
        <p:nvCxnSpPr>
          <p:cNvPr id="81" name="Straight Connector 80">
            <a:extLst>
              <a:ext uri="{FF2B5EF4-FFF2-40B4-BE49-F238E27FC236}">
                <a16:creationId xmlns:a16="http://schemas.microsoft.com/office/drawing/2014/main" id="{0D6DBE63-E812-44C2-A39D-E5F10693B1F3}"/>
              </a:ext>
            </a:extLst>
          </p:cNvPr>
          <p:cNvCxnSpPr/>
          <p:nvPr/>
        </p:nvCxnSpPr>
        <p:spPr bwMode="auto">
          <a:xfrm flipV="1">
            <a:off x="24993600" y="11709152"/>
            <a:ext cx="0" cy="2330968"/>
          </a:xfrm>
          <a:prstGeom prst="line">
            <a:avLst/>
          </a:prstGeom>
          <a:noFill/>
          <a:ln w="57150" cap="flat" cmpd="sng" algn="ctr">
            <a:solidFill>
              <a:srgbClr val="CFF09E"/>
            </a:solidFill>
            <a:prstDash val="solid"/>
            <a:round/>
            <a:headEnd type="none" w="sm" len="sm"/>
            <a:tailEnd type="none" w="sm" len="sm"/>
          </a:ln>
          <a:effectLst/>
        </p:spPr>
      </p:cxnSp>
      <p:cxnSp>
        <p:nvCxnSpPr>
          <p:cNvPr id="82" name="Straight Connector 81">
            <a:extLst>
              <a:ext uri="{FF2B5EF4-FFF2-40B4-BE49-F238E27FC236}">
                <a16:creationId xmlns:a16="http://schemas.microsoft.com/office/drawing/2014/main" id="{5407906F-633D-46AF-AF88-9F3DA1CFB5B2}"/>
              </a:ext>
            </a:extLst>
          </p:cNvPr>
          <p:cNvCxnSpPr/>
          <p:nvPr/>
        </p:nvCxnSpPr>
        <p:spPr bwMode="auto">
          <a:xfrm flipV="1">
            <a:off x="29032200" y="14523973"/>
            <a:ext cx="0" cy="2330968"/>
          </a:xfrm>
          <a:prstGeom prst="line">
            <a:avLst/>
          </a:prstGeom>
          <a:noFill/>
          <a:ln w="57150" cap="flat" cmpd="sng" algn="ctr">
            <a:solidFill>
              <a:srgbClr val="F9D7A1"/>
            </a:solidFill>
            <a:prstDash val="solid"/>
            <a:round/>
            <a:headEnd type="none" w="sm" len="sm"/>
            <a:tailEnd type="none" w="sm" len="sm"/>
          </a:ln>
          <a:effectLst/>
        </p:spPr>
      </p:cxnSp>
      <p:sp>
        <p:nvSpPr>
          <p:cNvPr id="4" name="Rectangle 3">
            <a:extLst>
              <a:ext uri="{FF2B5EF4-FFF2-40B4-BE49-F238E27FC236}">
                <a16:creationId xmlns:a16="http://schemas.microsoft.com/office/drawing/2014/main" id="{132D0F6E-EA82-4C12-98AA-BC8BB484EBF4}"/>
              </a:ext>
            </a:extLst>
          </p:cNvPr>
          <p:cNvSpPr/>
          <p:nvPr/>
        </p:nvSpPr>
        <p:spPr bwMode="auto">
          <a:xfrm>
            <a:off x="5089038" y="10465740"/>
            <a:ext cx="5823925" cy="1269060"/>
          </a:xfrm>
          <a:prstGeom prst="rect">
            <a:avLst/>
          </a:prstGeom>
          <a:solidFill>
            <a:srgbClr val="0B486B"/>
          </a:solidFill>
          <a:ln w="28575"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228600" rtl="0" eaLnBrk="1" fontAlgn="base" latinLnBrk="0" hangingPunct="1">
              <a:lnSpc>
                <a:spcPct val="100000"/>
              </a:lnSpc>
              <a:spcBef>
                <a:spcPct val="20000"/>
              </a:spcBef>
              <a:spcAft>
                <a:spcPct val="0"/>
              </a:spcAft>
              <a:buClr>
                <a:srgbClr val="FF0000"/>
              </a:buClr>
              <a:buSzTx/>
              <a:buFont typeface="Arial" pitchFamily="34" charset="0"/>
              <a:buNone/>
              <a:tabLst/>
            </a:pPr>
            <a:endParaRPr kumimoji="0" lang="en-IN" sz="1800" b="0" i="0" u="none" strike="noStrike" cap="none" normalizeH="0" baseline="0">
              <a:ln>
                <a:noFill/>
              </a:ln>
              <a:solidFill>
                <a:schemeClr val="tx1"/>
              </a:solidFill>
              <a:effectLst/>
              <a:latin typeface="Arial" pitchFamily="34" charset="0"/>
            </a:endParaRPr>
          </a:p>
        </p:txBody>
      </p:sp>
      <p:sp>
        <p:nvSpPr>
          <p:cNvPr id="83" name="Rectangle 82">
            <a:extLst>
              <a:ext uri="{FF2B5EF4-FFF2-40B4-BE49-F238E27FC236}">
                <a16:creationId xmlns:a16="http://schemas.microsoft.com/office/drawing/2014/main" id="{2A66DBE6-D30D-4288-B564-FFC7FF352A9C}"/>
              </a:ext>
            </a:extLst>
          </p:cNvPr>
          <p:cNvSpPr/>
          <p:nvPr/>
        </p:nvSpPr>
        <p:spPr bwMode="auto">
          <a:xfrm>
            <a:off x="8365637" y="16854941"/>
            <a:ext cx="5823925" cy="1269060"/>
          </a:xfrm>
          <a:prstGeom prst="rect">
            <a:avLst/>
          </a:prstGeom>
          <a:solidFill>
            <a:srgbClr val="059B9A"/>
          </a:solidFill>
          <a:ln w="28575"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228600" rtl="0" eaLnBrk="1" fontAlgn="base" latinLnBrk="0" hangingPunct="1">
              <a:lnSpc>
                <a:spcPct val="100000"/>
              </a:lnSpc>
              <a:spcBef>
                <a:spcPct val="20000"/>
              </a:spcBef>
              <a:spcAft>
                <a:spcPct val="0"/>
              </a:spcAft>
              <a:buClr>
                <a:srgbClr val="FF0000"/>
              </a:buClr>
              <a:buSzTx/>
              <a:buFont typeface="Arial" pitchFamily="34" charset="0"/>
              <a:buNone/>
              <a:tabLst/>
            </a:pPr>
            <a:endParaRPr kumimoji="0" lang="en-IN" sz="1800" b="0" i="0" u="none" strike="noStrike" cap="none" normalizeH="0" baseline="0">
              <a:ln>
                <a:noFill/>
              </a:ln>
              <a:solidFill>
                <a:schemeClr val="tx1"/>
              </a:solidFill>
              <a:effectLst/>
              <a:latin typeface="Arial" pitchFamily="34" charset="0"/>
            </a:endParaRPr>
          </a:p>
        </p:txBody>
      </p:sp>
      <p:sp>
        <p:nvSpPr>
          <p:cNvPr id="84" name="Rectangle 83">
            <a:extLst>
              <a:ext uri="{FF2B5EF4-FFF2-40B4-BE49-F238E27FC236}">
                <a16:creationId xmlns:a16="http://schemas.microsoft.com/office/drawing/2014/main" id="{A0668ADC-5D71-414F-8CAD-85B289D390D9}"/>
              </a:ext>
            </a:extLst>
          </p:cNvPr>
          <p:cNvSpPr/>
          <p:nvPr/>
        </p:nvSpPr>
        <p:spPr bwMode="auto">
          <a:xfrm>
            <a:off x="13607075" y="10465740"/>
            <a:ext cx="5823925" cy="1269060"/>
          </a:xfrm>
          <a:prstGeom prst="rect">
            <a:avLst/>
          </a:prstGeom>
          <a:solidFill>
            <a:srgbClr val="79BD9A"/>
          </a:solidFill>
          <a:ln w="28575"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228600" rtl="0" eaLnBrk="1" fontAlgn="base" latinLnBrk="0" hangingPunct="1">
              <a:lnSpc>
                <a:spcPct val="100000"/>
              </a:lnSpc>
              <a:spcBef>
                <a:spcPct val="20000"/>
              </a:spcBef>
              <a:spcAft>
                <a:spcPct val="0"/>
              </a:spcAft>
              <a:buClr>
                <a:srgbClr val="FF0000"/>
              </a:buClr>
              <a:buSzTx/>
              <a:buFont typeface="Arial" pitchFamily="34" charset="0"/>
              <a:buNone/>
              <a:tabLst/>
            </a:pPr>
            <a:endParaRPr kumimoji="0" lang="en-IN" sz="1800" b="0" i="0" u="none" strike="noStrike" cap="none" normalizeH="0" baseline="0">
              <a:ln>
                <a:noFill/>
              </a:ln>
              <a:solidFill>
                <a:schemeClr val="tx1"/>
              </a:solidFill>
              <a:effectLst/>
              <a:latin typeface="Arial" pitchFamily="34" charset="0"/>
            </a:endParaRPr>
          </a:p>
        </p:txBody>
      </p:sp>
      <p:sp>
        <p:nvSpPr>
          <p:cNvPr id="85" name="Rectangle 84">
            <a:extLst>
              <a:ext uri="{FF2B5EF4-FFF2-40B4-BE49-F238E27FC236}">
                <a16:creationId xmlns:a16="http://schemas.microsoft.com/office/drawing/2014/main" id="{827EEEE4-7255-45EF-9B81-F69FC2145C3B}"/>
              </a:ext>
            </a:extLst>
          </p:cNvPr>
          <p:cNvSpPr/>
          <p:nvPr/>
        </p:nvSpPr>
        <p:spPr bwMode="auto">
          <a:xfrm>
            <a:off x="16900036" y="16861077"/>
            <a:ext cx="5823925" cy="1269060"/>
          </a:xfrm>
          <a:prstGeom prst="rect">
            <a:avLst/>
          </a:prstGeom>
          <a:solidFill>
            <a:srgbClr val="44E8D1"/>
          </a:solidFill>
          <a:ln w="28575"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228600" rtl="0" eaLnBrk="1" fontAlgn="base" latinLnBrk="0" hangingPunct="1">
              <a:lnSpc>
                <a:spcPct val="100000"/>
              </a:lnSpc>
              <a:spcBef>
                <a:spcPct val="20000"/>
              </a:spcBef>
              <a:spcAft>
                <a:spcPct val="0"/>
              </a:spcAft>
              <a:buClr>
                <a:srgbClr val="FF0000"/>
              </a:buClr>
              <a:buSzTx/>
              <a:buFont typeface="Arial" pitchFamily="34" charset="0"/>
              <a:buNone/>
              <a:tabLst/>
            </a:pPr>
            <a:endParaRPr kumimoji="0" lang="en-IN" sz="1800" b="0" i="0" u="none" strike="noStrike" cap="none" normalizeH="0" baseline="0">
              <a:ln>
                <a:noFill/>
              </a:ln>
              <a:solidFill>
                <a:schemeClr val="tx1"/>
              </a:solidFill>
              <a:effectLst/>
              <a:latin typeface="Arial" pitchFamily="34" charset="0"/>
            </a:endParaRPr>
          </a:p>
        </p:txBody>
      </p:sp>
      <p:sp>
        <p:nvSpPr>
          <p:cNvPr id="86" name="Rectangle 85">
            <a:extLst>
              <a:ext uri="{FF2B5EF4-FFF2-40B4-BE49-F238E27FC236}">
                <a16:creationId xmlns:a16="http://schemas.microsoft.com/office/drawing/2014/main" id="{9EAEE10A-7560-4CCD-9EC3-C400CE4FD362}"/>
              </a:ext>
            </a:extLst>
          </p:cNvPr>
          <p:cNvSpPr/>
          <p:nvPr/>
        </p:nvSpPr>
        <p:spPr bwMode="auto">
          <a:xfrm>
            <a:off x="22135051" y="10465740"/>
            <a:ext cx="5823925" cy="1269060"/>
          </a:xfrm>
          <a:prstGeom prst="rect">
            <a:avLst/>
          </a:prstGeom>
          <a:solidFill>
            <a:srgbClr val="CFF09E"/>
          </a:solidFill>
          <a:ln w="28575"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228600" rtl="0" eaLnBrk="1" fontAlgn="base" latinLnBrk="0" hangingPunct="1">
              <a:lnSpc>
                <a:spcPct val="100000"/>
              </a:lnSpc>
              <a:spcBef>
                <a:spcPct val="20000"/>
              </a:spcBef>
              <a:spcAft>
                <a:spcPct val="0"/>
              </a:spcAft>
              <a:buClr>
                <a:srgbClr val="FF0000"/>
              </a:buClr>
              <a:buSzTx/>
              <a:buFont typeface="Arial" pitchFamily="34" charset="0"/>
              <a:buNone/>
              <a:tabLst/>
            </a:pPr>
            <a:endParaRPr kumimoji="0" lang="en-IN" sz="1800" b="0" i="0" u="none" strike="noStrike" cap="none" normalizeH="0" baseline="0">
              <a:ln>
                <a:noFill/>
              </a:ln>
              <a:solidFill>
                <a:schemeClr val="tx1"/>
              </a:solidFill>
              <a:effectLst/>
              <a:latin typeface="Arial" pitchFamily="34" charset="0"/>
            </a:endParaRPr>
          </a:p>
        </p:txBody>
      </p:sp>
      <p:sp>
        <p:nvSpPr>
          <p:cNvPr id="87" name="Rectangle 86">
            <a:extLst>
              <a:ext uri="{FF2B5EF4-FFF2-40B4-BE49-F238E27FC236}">
                <a16:creationId xmlns:a16="http://schemas.microsoft.com/office/drawing/2014/main" id="{10C79869-87D3-4DAE-8AB4-3B27A7C0BD90}"/>
              </a:ext>
            </a:extLst>
          </p:cNvPr>
          <p:cNvSpPr/>
          <p:nvPr/>
        </p:nvSpPr>
        <p:spPr bwMode="auto">
          <a:xfrm>
            <a:off x="26118199" y="16854941"/>
            <a:ext cx="5823925" cy="1269060"/>
          </a:xfrm>
          <a:prstGeom prst="rect">
            <a:avLst/>
          </a:prstGeom>
          <a:solidFill>
            <a:schemeClr val="accent3">
              <a:lumMod val="20000"/>
              <a:lumOff val="80000"/>
            </a:schemeClr>
          </a:solidFill>
          <a:ln w="28575"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228600" rtl="0" eaLnBrk="1" fontAlgn="base" latinLnBrk="0" hangingPunct="1">
              <a:lnSpc>
                <a:spcPct val="100000"/>
              </a:lnSpc>
              <a:spcBef>
                <a:spcPct val="20000"/>
              </a:spcBef>
              <a:spcAft>
                <a:spcPct val="0"/>
              </a:spcAft>
              <a:buClr>
                <a:srgbClr val="FF0000"/>
              </a:buClr>
              <a:buSzTx/>
              <a:buFont typeface="Arial" pitchFamily="34" charset="0"/>
              <a:buNone/>
              <a:tabLst/>
            </a:pPr>
            <a:endParaRPr kumimoji="0" lang="en-IN" sz="1800" b="0" i="0" u="none" strike="noStrike" cap="none" normalizeH="0" baseline="0">
              <a:ln>
                <a:noFill/>
              </a:ln>
              <a:solidFill>
                <a:schemeClr val="tx1"/>
              </a:solidFill>
              <a:effectLst/>
              <a:latin typeface="Arial" pitchFamily="34" charset="0"/>
            </a:endParaRPr>
          </a:p>
        </p:txBody>
      </p:sp>
      <p:sp>
        <p:nvSpPr>
          <p:cNvPr id="88" name="TextBox 87">
            <a:extLst>
              <a:ext uri="{FF2B5EF4-FFF2-40B4-BE49-F238E27FC236}">
                <a16:creationId xmlns:a16="http://schemas.microsoft.com/office/drawing/2014/main" id="{B5DE2B4F-6F63-4773-8D7E-73AE3BD64D15}"/>
              </a:ext>
            </a:extLst>
          </p:cNvPr>
          <p:cNvSpPr txBox="1"/>
          <p:nvPr/>
        </p:nvSpPr>
        <p:spPr>
          <a:xfrm>
            <a:off x="4627342" y="10716905"/>
            <a:ext cx="6747315" cy="830997"/>
          </a:xfrm>
          <a:prstGeom prst="rect">
            <a:avLst/>
          </a:prstGeom>
          <a:noFill/>
        </p:spPr>
        <p:txBody>
          <a:bodyPr wrap="square" rtlCol="0">
            <a:spAutoFit/>
          </a:bodyPr>
          <a:lstStyle/>
          <a:p>
            <a:pPr algn="ctr"/>
            <a:r>
              <a:rPr lang="en-US" sz="4800" dirty="0">
                <a:solidFill>
                  <a:schemeClr val="bg1"/>
                </a:solidFill>
                <a:latin typeface="Open Sans" panose="020B0606030504020204"/>
              </a:rPr>
              <a:t>Machine Learning</a:t>
            </a:r>
            <a:endParaRPr lang="en-IN" sz="4800" dirty="0">
              <a:solidFill>
                <a:schemeClr val="bg1"/>
              </a:solidFill>
              <a:latin typeface="Open Sans" panose="020B0606030504020204"/>
            </a:endParaRPr>
          </a:p>
        </p:txBody>
      </p:sp>
      <p:sp>
        <p:nvSpPr>
          <p:cNvPr id="89" name="TextBox 88">
            <a:extLst>
              <a:ext uri="{FF2B5EF4-FFF2-40B4-BE49-F238E27FC236}">
                <a16:creationId xmlns:a16="http://schemas.microsoft.com/office/drawing/2014/main" id="{66A3EECD-AF38-4060-8206-90CE27CE7E24}"/>
              </a:ext>
            </a:extLst>
          </p:cNvPr>
          <p:cNvSpPr txBox="1"/>
          <p:nvPr/>
        </p:nvSpPr>
        <p:spPr>
          <a:xfrm>
            <a:off x="7770580" y="17091732"/>
            <a:ext cx="6747315" cy="830997"/>
          </a:xfrm>
          <a:prstGeom prst="rect">
            <a:avLst/>
          </a:prstGeom>
          <a:noFill/>
        </p:spPr>
        <p:txBody>
          <a:bodyPr wrap="square" rtlCol="0">
            <a:spAutoFit/>
          </a:bodyPr>
          <a:lstStyle/>
          <a:p>
            <a:pPr algn="ctr"/>
            <a:r>
              <a:rPr lang="en-US" sz="4800" dirty="0">
                <a:solidFill>
                  <a:schemeClr val="bg1"/>
                </a:solidFill>
                <a:latin typeface="Open Sans" panose="020B0606030504020204"/>
              </a:rPr>
              <a:t>Deep Learning</a:t>
            </a:r>
            <a:endParaRPr lang="en-IN" sz="4800" dirty="0">
              <a:solidFill>
                <a:schemeClr val="bg1"/>
              </a:solidFill>
              <a:latin typeface="Open Sans" panose="020B0606030504020204"/>
            </a:endParaRPr>
          </a:p>
        </p:txBody>
      </p:sp>
      <p:sp>
        <p:nvSpPr>
          <p:cNvPr id="90" name="TextBox 89">
            <a:extLst>
              <a:ext uri="{FF2B5EF4-FFF2-40B4-BE49-F238E27FC236}">
                <a16:creationId xmlns:a16="http://schemas.microsoft.com/office/drawing/2014/main" id="{6A9C2197-B853-4D9D-8F5F-7F85480D996D}"/>
              </a:ext>
            </a:extLst>
          </p:cNvPr>
          <p:cNvSpPr txBox="1"/>
          <p:nvPr/>
        </p:nvSpPr>
        <p:spPr>
          <a:xfrm>
            <a:off x="13064683" y="10693994"/>
            <a:ext cx="6747315" cy="830997"/>
          </a:xfrm>
          <a:prstGeom prst="rect">
            <a:avLst/>
          </a:prstGeom>
          <a:noFill/>
        </p:spPr>
        <p:txBody>
          <a:bodyPr wrap="square" rtlCol="0">
            <a:spAutoFit/>
          </a:bodyPr>
          <a:lstStyle/>
          <a:p>
            <a:pPr algn="ctr"/>
            <a:r>
              <a:rPr lang="en-US" sz="4800" dirty="0">
                <a:solidFill>
                  <a:schemeClr val="bg1"/>
                </a:solidFill>
                <a:latin typeface="Open Sans" panose="020B0606030504020204"/>
              </a:rPr>
              <a:t>NLP</a:t>
            </a:r>
            <a:endParaRPr lang="en-IN" sz="4800" dirty="0">
              <a:solidFill>
                <a:schemeClr val="bg1"/>
              </a:solidFill>
              <a:latin typeface="Open Sans" panose="020B0606030504020204"/>
            </a:endParaRPr>
          </a:p>
        </p:txBody>
      </p:sp>
      <p:sp>
        <p:nvSpPr>
          <p:cNvPr id="91" name="TextBox 90">
            <a:extLst>
              <a:ext uri="{FF2B5EF4-FFF2-40B4-BE49-F238E27FC236}">
                <a16:creationId xmlns:a16="http://schemas.microsoft.com/office/drawing/2014/main" id="{A3D04543-5D00-4450-8B9E-D5321E97385B}"/>
              </a:ext>
            </a:extLst>
          </p:cNvPr>
          <p:cNvSpPr txBox="1"/>
          <p:nvPr/>
        </p:nvSpPr>
        <p:spPr>
          <a:xfrm>
            <a:off x="16438340" y="17073972"/>
            <a:ext cx="6747315" cy="830997"/>
          </a:xfrm>
          <a:prstGeom prst="rect">
            <a:avLst/>
          </a:prstGeom>
          <a:noFill/>
        </p:spPr>
        <p:txBody>
          <a:bodyPr wrap="square" rtlCol="0">
            <a:spAutoFit/>
          </a:bodyPr>
          <a:lstStyle/>
          <a:p>
            <a:pPr algn="ctr"/>
            <a:r>
              <a:rPr lang="en-US" sz="4800" dirty="0">
                <a:solidFill>
                  <a:schemeClr val="bg1"/>
                </a:solidFill>
                <a:latin typeface="Open Sans" panose="020B0606030504020204"/>
              </a:rPr>
              <a:t>Computer Vision</a:t>
            </a:r>
            <a:endParaRPr lang="en-IN" sz="4800" dirty="0">
              <a:solidFill>
                <a:schemeClr val="bg1"/>
              </a:solidFill>
              <a:latin typeface="Open Sans" panose="020B0606030504020204"/>
            </a:endParaRPr>
          </a:p>
        </p:txBody>
      </p:sp>
      <p:sp>
        <p:nvSpPr>
          <p:cNvPr id="92" name="TextBox 91">
            <a:extLst>
              <a:ext uri="{FF2B5EF4-FFF2-40B4-BE49-F238E27FC236}">
                <a16:creationId xmlns:a16="http://schemas.microsoft.com/office/drawing/2014/main" id="{D88847A0-D65C-4670-886E-41743A79FD5E}"/>
              </a:ext>
            </a:extLst>
          </p:cNvPr>
          <p:cNvSpPr txBox="1"/>
          <p:nvPr/>
        </p:nvSpPr>
        <p:spPr>
          <a:xfrm>
            <a:off x="21751462" y="10684771"/>
            <a:ext cx="6747315" cy="830997"/>
          </a:xfrm>
          <a:prstGeom prst="rect">
            <a:avLst/>
          </a:prstGeom>
          <a:noFill/>
        </p:spPr>
        <p:txBody>
          <a:bodyPr wrap="square" rtlCol="0">
            <a:spAutoFit/>
          </a:bodyPr>
          <a:lstStyle/>
          <a:p>
            <a:pPr algn="ctr"/>
            <a:r>
              <a:rPr lang="en-US" sz="4800" dirty="0">
                <a:solidFill>
                  <a:schemeClr val="bg2">
                    <a:lumMod val="10000"/>
                  </a:schemeClr>
                </a:solidFill>
                <a:latin typeface="Open Sans" panose="020B0606030504020204"/>
              </a:rPr>
              <a:t>Knowledge Base</a:t>
            </a:r>
            <a:endParaRPr lang="en-IN" sz="4800" dirty="0">
              <a:solidFill>
                <a:schemeClr val="bg2">
                  <a:lumMod val="10000"/>
                </a:schemeClr>
              </a:solidFill>
              <a:latin typeface="Open Sans" panose="020B0606030504020204"/>
            </a:endParaRPr>
          </a:p>
        </p:txBody>
      </p:sp>
      <p:sp>
        <p:nvSpPr>
          <p:cNvPr id="93" name="TextBox 92">
            <a:extLst>
              <a:ext uri="{FF2B5EF4-FFF2-40B4-BE49-F238E27FC236}">
                <a16:creationId xmlns:a16="http://schemas.microsoft.com/office/drawing/2014/main" id="{41E7FCC4-F60D-4FFC-AFDB-AF311BA72FF8}"/>
              </a:ext>
            </a:extLst>
          </p:cNvPr>
          <p:cNvSpPr txBox="1"/>
          <p:nvPr/>
        </p:nvSpPr>
        <p:spPr>
          <a:xfrm>
            <a:off x="25656503" y="17068800"/>
            <a:ext cx="6747315" cy="830997"/>
          </a:xfrm>
          <a:prstGeom prst="rect">
            <a:avLst/>
          </a:prstGeom>
          <a:noFill/>
        </p:spPr>
        <p:txBody>
          <a:bodyPr wrap="square" rtlCol="0">
            <a:spAutoFit/>
          </a:bodyPr>
          <a:lstStyle/>
          <a:p>
            <a:pPr algn="ctr"/>
            <a:r>
              <a:rPr lang="en-US" sz="4800" dirty="0">
                <a:solidFill>
                  <a:schemeClr val="bg2">
                    <a:lumMod val="10000"/>
                  </a:schemeClr>
                </a:solidFill>
                <a:latin typeface="Open Sans" panose="020B0606030504020204"/>
              </a:rPr>
              <a:t>Expert System</a:t>
            </a:r>
            <a:endParaRPr lang="en-IN" sz="4800" dirty="0">
              <a:solidFill>
                <a:schemeClr val="bg2">
                  <a:lumMod val="10000"/>
                </a:schemeClr>
              </a:solidFill>
              <a:latin typeface="Open Sans" panose="020B0606030504020204"/>
            </a:endParaRPr>
          </a:p>
        </p:txBody>
      </p:sp>
      <p:pic>
        <p:nvPicPr>
          <p:cNvPr id="5" name="Picture 4">
            <a:extLst>
              <a:ext uri="{FF2B5EF4-FFF2-40B4-BE49-F238E27FC236}">
                <a16:creationId xmlns:a16="http://schemas.microsoft.com/office/drawing/2014/main" id="{486F8015-B529-4EED-B5A1-A5DBFF817AB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95400" y="1143000"/>
            <a:ext cx="3628825" cy="917716"/>
          </a:xfrm>
          <a:prstGeom prst="rect">
            <a:avLst/>
          </a:prstGeom>
        </p:spPr>
      </p:pic>
    </p:spTree>
    <p:extLst>
      <p:ext uri="{BB962C8B-B14F-4D97-AF65-F5344CB8AC3E}">
        <p14:creationId xmlns:p14="http://schemas.microsoft.com/office/powerpoint/2010/main" val="13041435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down)">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71"/>
                                        </p:tgtEl>
                                        <p:attrNameLst>
                                          <p:attrName>style.visibility</p:attrName>
                                        </p:attrNameLst>
                                      </p:cBhvr>
                                      <p:to>
                                        <p:strVal val="visible"/>
                                      </p:to>
                                    </p:set>
                                    <p:animEffect transition="in" filter="wipe(down)">
                                      <p:cBhvr>
                                        <p:cTn id="17" dur="500"/>
                                        <p:tgtEl>
                                          <p:spTgt spid="71"/>
                                        </p:tgtEl>
                                      </p:cBhvr>
                                    </p:animEffect>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1000"/>
                                        <p:tgtEl>
                                          <p:spTgt spid="4"/>
                                        </p:tgtEl>
                                      </p:cBhvr>
                                    </p:animEffect>
                                    <p:anim calcmode="lin" valueType="num">
                                      <p:cBhvr>
                                        <p:cTn id="23" dur="1000" fill="hold"/>
                                        <p:tgtEl>
                                          <p:spTgt spid="4"/>
                                        </p:tgtEl>
                                        <p:attrNameLst>
                                          <p:attrName>ppt_x</p:attrName>
                                        </p:attrNameLst>
                                      </p:cBhvr>
                                      <p:tavLst>
                                        <p:tav tm="0">
                                          <p:val>
                                            <p:strVal val="#ppt_x"/>
                                          </p:val>
                                        </p:tav>
                                        <p:tav tm="100000">
                                          <p:val>
                                            <p:strVal val="#ppt_x"/>
                                          </p:val>
                                        </p:tav>
                                      </p:tavLst>
                                    </p:anim>
                                    <p:anim calcmode="lin" valueType="num">
                                      <p:cBhvr>
                                        <p:cTn id="24" dur="1000" fill="hold"/>
                                        <p:tgtEl>
                                          <p:spTgt spid="4"/>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88"/>
                                        </p:tgtEl>
                                        <p:attrNameLst>
                                          <p:attrName>style.visibility</p:attrName>
                                        </p:attrNameLst>
                                      </p:cBhvr>
                                      <p:to>
                                        <p:strVal val="visible"/>
                                      </p:to>
                                    </p:set>
                                    <p:animEffect transition="in" filter="fade">
                                      <p:cBhvr>
                                        <p:cTn id="27" dur="1000"/>
                                        <p:tgtEl>
                                          <p:spTgt spid="88"/>
                                        </p:tgtEl>
                                      </p:cBhvr>
                                    </p:animEffect>
                                    <p:anim calcmode="lin" valueType="num">
                                      <p:cBhvr>
                                        <p:cTn id="28" dur="1000" fill="hold"/>
                                        <p:tgtEl>
                                          <p:spTgt spid="88"/>
                                        </p:tgtEl>
                                        <p:attrNameLst>
                                          <p:attrName>ppt_x</p:attrName>
                                        </p:attrNameLst>
                                      </p:cBhvr>
                                      <p:tavLst>
                                        <p:tav tm="0">
                                          <p:val>
                                            <p:strVal val="#ppt_x"/>
                                          </p:val>
                                        </p:tav>
                                        <p:tav tm="100000">
                                          <p:val>
                                            <p:strVal val="#ppt_x"/>
                                          </p:val>
                                        </p:tav>
                                      </p:tavLst>
                                    </p:anim>
                                    <p:anim calcmode="lin" valueType="num">
                                      <p:cBhvr>
                                        <p:cTn id="29" dur="1000" fill="hold"/>
                                        <p:tgtEl>
                                          <p:spTgt spid="88"/>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nodeType="clickEffect">
                                  <p:stCondLst>
                                    <p:cond delay="0"/>
                                  </p:stCondLst>
                                  <p:childTnLst>
                                    <p:set>
                                      <p:cBhvr>
                                        <p:cTn id="33" dur="1" fill="hold">
                                          <p:stCondLst>
                                            <p:cond delay="0"/>
                                          </p:stCondLst>
                                        </p:cTn>
                                        <p:tgtEl>
                                          <p:spTgt spid="74"/>
                                        </p:tgtEl>
                                        <p:attrNameLst>
                                          <p:attrName>style.visibility</p:attrName>
                                        </p:attrNameLst>
                                      </p:cBhvr>
                                      <p:to>
                                        <p:strVal val="visible"/>
                                      </p:to>
                                    </p:set>
                                    <p:animEffect transition="in" filter="wipe(down)">
                                      <p:cBhvr>
                                        <p:cTn id="34" dur="500"/>
                                        <p:tgtEl>
                                          <p:spTgt spid="74"/>
                                        </p:tgtEl>
                                      </p:cBhvr>
                                    </p:animEffect>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grpId="0" nodeType="clickEffect">
                                  <p:stCondLst>
                                    <p:cond delay="0"/>
                                  </p:stCondLst>
                                  <p:childTnLst>
                                    <p:set>
                                      <p:cBhvr>
                                        <p:cTn id="38" dur="1" fill="hold">
                                          <p:stCondLst>
                                            <p:cond delay="0"/>
                                          </p:stCondLst>
                                        </p:cTn>
                                        <p:tgtEl>
                                          <p:spTgt spid="84"/>
                                        </p:tgtEl>
                                        <p:attrNameLst>
                                          <p:attrName>style.visibility</p:attrName>
                                        </p:attrNameLst>
                                      </p:cBhvr>
                                      <p:to>
                                        <p:strVal val="visible"/>
                                      </p:to>
                                    </p:set>
                                    <p:animEffect transition="in" filter="fade">
                                      <p:cBhvr>
                                        <p:cTn id="39" dur="1000"/>
                                        <p:tgtEl>
                                          <p:spTgt spid="84"/>
                                        </p:tgtEl>
                                      </p:cBhvr>
                                    </p:animEffect>
                                    <p:anim calcmode="lin" valueType="num">
                                      <p:cBhvr>
                                        <p:cTn id="40" dur="1000" fill="hold"/>
                                        <p:tgtEl>
                                          <p:spTgt spid="84"/>
                                        </p:tgtEl>
                                        <p:attrNameLst>
                                          <p:attrName>ppt_x</p:attrName>
                                        </p:attrNameLst>
                                      </p:cBhvr>
                                      <p:tavLst>
                                        <p:tav tm="0">
                                          <p:val>
                                            <p:strVal val="#ppt_x"/>
                                          </p:val>
                                        </p:tav>
                                        <p:tav tm="100000">
                                          <p:val>
                                            <p:strVal val="#ppt_x"/>
                                          </p:val>
                                        </p:tav>
                                      </p:tavLst>
                                    </p:anim>
                                    <p:anim calcmode="lin" valueType="num">
                                      <p:cBhvr>
                                        <p:cTn id="41" dur="1000" fill="hold"/>
                                        <p:tgtEl>
                                          <p:spTgt spid="84"/>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90"/>
                                        </p:tgtEl>
                                        <p:attrNameLst>
                                          <p:attrName>style.visibility</p:attrName>
                                        </p:attrNameLst>
                                      </p:cBhvr>
                                      <p:to>
                                        <p:strVal val="visible"/>
                                      </p:to>
                                    </p:set>
                                    <p:animEffect transition="in" filter="fade">
                                      <p:cBhvr>
                                        <p:cTn id="44" dur="1000"/>
                                        <p:tgtEl>
                                          <p:spTgt spid="90"/>
                                        </p:tgtEl>
                                      </p:cBhvr>
                                    </p:animEffect>
                                    <p:anim calcmode="lin" valueType="num">
                                      <p:cBhvr>
                                        <p:cTn id="45" dur="1000" fill="hold"/>
                                        <p:tgtEl>
                                          <p:spTgt spid="90"/>
                                        </p:tgtEl>
                                        <p:attrNameLst>
                                          <p:attrName>ppt_x</p:attrName>
                                        </p:attrNameLst>
                                      </p:cBhvr>
                                      <p:tavLst>
                                        <p:tav tm="0">
                                          <p:val>
                                            <p:strVal val="#ppt_x"/>
                                          </p:val>
                                        </p:tav>
                                        <p:tav tm="100000">
                                          <p:val>
                                            <p:strVal val="#ppt_x"/>
                                          </p:val>
                                        </p:tav>
                                      </p:tavLst>
                                    </p:anim>
                                    <p:anim calcmode="lin" valueType="num">
                                      <p:cBhvr>
                                        <p:cTn id="46" dur="1000" fill="hold"/>
                                        <p:tgtEl>
                                          <p:spTgt spid="90"/>
                                        </p:tgtEl>
                                        <p:attrNameLst>
                                          <p:attrName>ppt_y</p:attrName>
                                        </p:attrNameLst>
                                      </p:cBhvr>
                                      <p:tavLst>
                                        <p:tav tm="0">
                                          <p:val>
                                            <p:strVal val="#ppt_y+.1"/>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2" presetClass="entr" presetSubtype="4" fill="hold" nodeType="clickEffect">
                                  <p:stCondLst>
                                    <p:cond delay="0"/>
                                  </p:stCondLst>
                                  <p:childTnLst>
                                    <p:set>
                                      <p:cBhvr>
                                        <p:cTn id="50" dur="1" fill="hold">
                                          <p:stCondLst>
                                            <p:cond delay="0"/>
                                          </p:stCondLst>
                                        </p:cTn>
                                        <p:tgtEl>
                                          <p:spTgt spid="81"/>
                                        </p:tgtEl>
                                        <p:attrNameLst>
                                          <p:attrName>style.visibility</p:attrName>
                                        </p:attrNameLst>
                                      </p:cBhvr>
                                      <p:to>
                                        <p:strVal val="visible"/>
                                      </p:to>
                                    </p:set>
                                    <p:animEffect transition="in" filter="wipe(down)">
                                      <p:cBhvr>
                                        <p:cTn id="51" dur="500"/>
                                        <p:tgtEl>
                                          <p:spTgt spid="81"/>
                                        </p:tgtEl>
                                      </p:cBhvr>
                                    </p:animEffect>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86"/>
                                        </p:tgtEl>
                                        <p:attrNameLst>
                                          <p:attrName>style.visibility</p:attrName>
                                        </p:attrNameLst>
                                      </p:cBhvr>
                                      <p:to>
                                        <p:strVal val="visible"/>
                                      </p:to>
                                    </p:set>
                                    <p:animEffect transition="in" filter="fade">
                                      <p:cBhvr>
                                        <p:cTn id="56" dur="1000"/>
                                        <p:tgtEl>
                                          <p:spTgt spid="86"/>
                                        </p:tgtEl>
                                      </p:cBhvr>
                                    </p:animEffect>
                                    <p:anim calcmode="lin" valueType="num">
                                      <p:cBhvr>
                                        <p:cTn id="57" dur="1000" fill="hold"/>
                                        <p:tgtEl>
                                          <p:spTgt spid="86"/>
                                        </p:tgtEl>
                                        <p:attrNameLst>
                                          <p:attrName>ppt_x</p:attrName>
                                        </p:attrNameLst>
                                      </p:cBhvr>
                                      <p:tavLst>
                                        <p:tav tm="0">
                                          <p:val>
                                            <p:strVal val="#ppt_x"/>
                                          </p:val>
                                        </p:tav>
                                        <p:tav tm="100000">
                                          <p:val>
                                            <p:strVal val="#ppt_x"/>
                                          </p:val>
                                        </p:tav>
                                      </p:tavLst>
                                    </p:anim>
                                    <p:anim calcmode="lin" valueType="num">
                                      <p:cBhvr>
                                        <p:cTn id="58" dur="1000" fill="hold"/>
                                        <p:tgtEl>
                                          <p:spTgt spid="86"/>
                                        </p:tgtEl>
                                        <p:attrNameLst>
                                          <p:attrName>ppt_y</p:attrName>
                                        </p:attrNameLst>
                                      </p:cBhvr>
                                      <p:tavLst>
                                        <p:tav tm="0">
                                          <p:val>
                                            <p:strVal val="#ppt_y+.1"/>
                                          </p:val>
                                        </p:tav>
                                        <p:tav tm="100000">
                                          <p:val>
                                            <p:strVal val="#ppt_y"/>
                                          </p:val>
                                        </p:tav>
                                      </p:tavLst>
                                    </p:anim>
                                  </p:childTnLst>
                                </p:cTn>
                              </p:par>
                              <p:par>
                                <p:cTn id="59" presetID="42" presetClass="entr" presetSubtype="0" fill="hold" grpId="0" nodeType="withEffect">
                                  <p:stCondLst>
                                    <p:cond delay="0"/>
                                  </p:stCondLst>
                                  <p:childTnLst>
                                    <p:set>
                                      <p:cBhvr>
                                        <p:cTn id="60" dur="1" fill="hold">
                                          <p:stCondLst>
                                            <p:cond delay="0"/>
                                          </p:stCondLst>
                                        </p:cTn>
                                        <p:tgtEl>
                                          <p:spTgt spid="92"/>
                                        </p:tgtEl>
                                        <p:attrNameLst>
                                          <p:attrName>style.visibility</p:attrName>
                                        </p:attrNameLst>
                                      </p:cBhvr>
                                      <p:to>
                                        <p:strVal val="visible"/>
                                      </p:to>
                                    </p:set>
                                    <p:animEffect transition="in" filter="fade">
                                      <p:cBhvr>
                                        <p:cTn id="61" dur="1000"/>
                                        <p:tgtEl>
                                          <p:spTgt spid="92"/>
                                        </p:tgtEl>
                                      </p:cBhvr>
                                    </p:animEffect>
                                    <p:anim calcmode="lin" valueType="num">
                                      <p:cBhvr>
                                        <p:cTn id="62" dur="1000" fill="hold"/>
                                        <p:tgtEl>
                                          <p:spTgt spid="92"/>
                                        </p:tgtEl>
                                        <p:attrNameLst>
                                          <p:attrName>ppt_x</p:attrName>
                                        </p:attrNameLst>
                                      </p:cBhvr>
                                      <p:tavLst>
                                        <p:tav tm="0">
                                          <p:val>
                                            <p:strVal val="#ppt_x"/>
                                          </p:val>
                                        </p:tav>
                                        <p:tav tm="100000">
                                          <p:val>
                                            <p:strVal val="#ppt_x"/>
                                          </p:val>
                                        </p:tav>
                                      </p:tavLst>
                                    </p:anim>
                                    <p:anim calcmode="lin" valueType="num">
                                      <p:cBhvr>
                                        <p:cTn id="63" dur="1000" fill="hold"/>
                                        <p:tgtEl>
                                          <p:spTgt spid="92"/>
                                        </p:tgtEl>
                                        <p:attrNameLst>
                                          <p:attrName>ppt_y</p:attrName>
                                        </p:attrNameLst>
                                      </p:cBhvr>
                                      <p:tavLst>
                                        <p:tav tm="0">
                                          <p:val>
                                            <p:strVal val="#ppt_y+.1"/>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22" presetClass="entr" presetSubtype="1" fill="hold" nodeType="clickEffect">
                                  <p:stCondLst>
                                    <p:cond delay="0"/>
                                  </p:stCondLst>
                                  <p:childTnLst>
                                    <p:set>
                                      <p:cBhvr>
                                        <p:cTn id="67" dur="1" fill="hold">
                                          <p:stCondLst>
                                            <p:cond delay="0"/>
                                          </p:stCondLst>
                                        </p:cTn>
                                        <p:tgtEl>
                                          <p:spTgt spid="77"/>
                                        </p:tgtEl>
                                        <p:attrNameLst>
                                          <p:attrName>style.visibility</p:attrName>
                                        </p:attrNameLst>
                                      </p:cBhvr>
                                      <p:to>
                                        <p:strVal val="visible"/>
                                      </p:to>
                                    </p:set>
                                    <p:animEffect transition="in" filter="wipe(up)">
                                      <p:cBhvr>
                                        <p:cTn id="68" dur="500"/>
                                        <p:tgtEl>
                                          <p:spTgt spid="77"/>
                                        </p:tgtEl>
                                      </p:cBhvr>
                                    </p:animEffect>
                                  </p:childTnLst>
                                </p:cTn>
                              </p:par>
                            </p:childTnLst>
                          </p:cTn>
                        </p:par>
                      </p:childTnLst>
                    </p:cTn>
                  </p:par>
                  <p:par>
                    <p:cTn id="69" fill="hold">
                      <p:stCondLst>
                        <p:cond delay="indefinite"/>
                      </p:stCondLst>
                      <p:childTnLst>
                        <p:par>
                          <p:cTn id="70" fill="hold">
                            <p:stCondLst>
                              <p:cond delay="0"/>
                            </p:stCondLst>
                            <p:childTnLst>
                              <p:par>
                                <p:cTn id="71" presetID="42" presetClass="entr" presetSubtype="0" fill="hold" grpId="0" nodeType="clickEffect">
                                  <p:stCondLst>
                                    <p:cond delay="0"/>
                                  </p:stCondLst>
                                  <p:childTnLst>
                                    <p:set>
                                      <p:cBhvr>
                                        <p:cTn id="72" dur="1" fill="hold">
                                          <p:stCondLst>
                                            <p:cond delay="0"/>
                                          </p:stCondLst>
                                        </p:cTn>
                                        <p:tgtEl>
                                          <p:spTgt spid="83"/>
                                        </p:tgtEl>
                                        <p:attrNameLst>
                                          <p:attrName>style.visibility</p:attrName>
                                        </p:attrNameLst>
                                      </p:cBhvr>
                                      <p:to>
                                        <p:strVal val="visible"/>
                                      </p:to>
                                    </p:set>
                                    <p:animEffect transition="in" filter="fade">
                                      <p:cBhvr>
                                        <p:cTn id="73" dur="1000"/>
                                        <p:tgtEl>
                                          <p:spTgt spid="83"/>
                                        </p:tgtEl>
                                      </p:cBhvr>
                                    </p:animEffect>
                                    <p:anim calcmode="lin" valueType="num">
                                      <p:cBhvr>
                                        <p:cTn id="74" dur="1000" fill="hold"/>
                                        <p:tgtEl>
                                          <p:spTgt spid="83"/>
                                        </p:tgtEl>
                                        <p:attrNameLst>
                                          <p:attrName>ppt_x</p:attrName>
                                        </p:attrNameLst>
                                      </p:cBhvr>
                                      <p:tavLst>
                                        <p:tav tm="0">
                                          <p:val>
                                            <p:strVal val="#ppt_x"/>
                                          </p:val>
                                        </p:tav>
                                        <p:tav tm="100000">
                                          <p:val>
                                            <p:strVal val="#ppt_x"/>
                                          </p:val>
                                        </p:tav>
                                      </p:tavLst>
                                    </p:anim>
                                    <p:anim calcmode="lin" valueType="num">
                                      <p:cBhvr>
                                        <p:cTn id="75" dur="1000" fill="hold"/>
                                        <p:tgtEl>
                                          <p:spTgt spid="83"/>
                                        </p:tgtEl>
                                        <p:attrNameLst>
                                          <p:attrName>ppt_y</p:attrName>
                                        </p:attrNameLst>
                                      </p:cBhvr>
                                      <p:tavLst>
                                        <p:tav tm="0">
                                          <p:val>
                                            <p:strVal val="#ppt_y+.1"/>
                                          </p:val>
                                        </p:tav>
                                        <p:tav tm="100000">
                                          <p:val>
                                            <p:strVal val="#ppt_y"/>
                                          </p:val>
                                        </p:tav>
                                      </p:tavLst>
                                    </p:anim>
                                  </p:childTnLst>
                                </p:cTn>
                              </p:par>
                              <p:par>
                                <p:cTn id="76" presetID="42" presetClass="entr" presetSubtype="0" fill="hold" grpId="0" nodeType="withEffect">
                                  <p:stCondLst>
                                    <p:cond delay="0"/>
                                  </p:stCondLst>
                                  <p:childTnLst>
                                    <p:set>
                                      <p:cBhvr>
                                        <p:cTn id="77" dur="1" fill="hold">
                                          <p:stCondLst>
                                            <p:cond delay="0"/>
                                          </p:stCondLst>
                                        </p:cTn>
                                        <p:tgtEl>
                                          <p:spTgt spid="89"/>
                                        </p:tgtEl>
                                        <p:attrNameLst>
                                          <p:attrName>style.visibility</p:attrName>
                                        </p:attrNameLst>
                                      </p:cBhvr>
                                      <p:to>
                                        <p:strVal val="visible"/>
                                      </p:to>
                                    </p:set>
                                    <p:animEffect transition="in" filter="fade">
                                      <p:cBhvr>
                                        <p:cTn id="78" dur="1000"/>
                                        <p:tgtEl>
                                          <p:spTgt spid="89"/>
                                        </p:tgtEl>
                                      </p:cBhvr>
                                    </p:animEffect>
                                    <p:anim calcmode="lin" valueType="num">
                                      <p:cBhvr>
                                        <p:cTn id="79" dur="1000" fill="hold"/>
                                        <p:tgtEl>
                                          <p:spTgt spid="89"/>
                                        </p:tgtEl>
                                        <p:attrNameLst>
                                          <p:attrName>ppt_x</p:attrName>
                                        </p:attrNameLst>
                                      </p:cBhvr>
                                      <p:tavLst>
                                        <p:tav tm="0">
                                          <p:val>
                                            <p:strVal val="#ppt_x"/>
                                          </p:val>
                                        </p:tav>
                                        <p:tav tm="100000">
                                          <p:val>
                                            <p:strVal val="#ppt_x"/>
                                          </p:val>
                                        </p:tav>
                                      </p:tavLst>
                                    </p:anim>
                                    <p:anim calcmode="lin" valueType="num">
                                      <p:cBhvr>
                                        <p:cTn id="80" dur="1000" fill="hold"/>
                                        <p:tgtEl>
                                          <p:spTgt spid="89"/>
                                        </p:tgtEl>
                                        <p:attrNameLst>
                                          <p:attrName>ppt_y</p:attrName>
                                        </p:attrNameLst>
                                      </p:cBhvr>
                                      <p:tavLst>
                                        <p:tav tm="0">
                                          <p:val>
                                            <p:strVal val="#ppt_y+.1"/>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22" presetClass="entr" presetSubtype="1" fill="hold" nodeType="clickEffect">
                                  <p:stCondLst>
                                    <p:cond delay="0"/>
                                  </p:stCondLst>
                                  <p:childTnLst>
                                    <p:set>
                                      <p:cBhvr>
                                        <p:cTn id="84" dur="1" fill="hold">
                                          <p:stCondLst>
                                            <p:cond delay="0"/>
                                          </p:stCondLst>
                                        </p:cTn>
                                        <p:tgtEl>
                                          <p:spTgt spid="80"/>
                                        </p:tgtEl>
                                        <p:attrNameLst>
                                          <p:attrName>style.visibility</p:attrName>
                                        </p:attrNameLst>
                                      </p:cBhvr>
                                      <p:to>
                                        <p:strVal val="visible"/>
                                      </p:to>
                                    </p:set>
                                    <p:animEffect transition="in" filter="wipe(up)">
                                      <p:cBhvr>
                                        <p:cTn id="85" dur="500"/>
                                        <p:tgtEl>
                                          <p:spTgt spid="80"/>
                                        </p:tgtEl>
                                      </p:cBhvr>
                                    </p:animEffect>
                                  </p:childTnLst>
                                </p:cTn>
                              </p:par>
                            </p:childTnLst>
                          </p:cTn>
                        </p:par>
                      </p:childTnLst>
                    </p:cTn>
                  </p:par>
                  <p:par>
                    <p:cTn id="86" fill="hold">
                      <p:stCondLst>
                        <p:cond delay="indefinite"/>
                      </p:stCondLst>
                      <p:childTnLst>
                        <p:par>
                          <p:cTn id="87" fill="hold">
                            <p:stCondLst>
                              <p:cond delay="0"/>
                            </p:stCondLst>
                            <p:childTnLst>
                              <p:par>
                                <p:cTn id="88" presetID="42" presetClass="entr" presetSubtype="0" fill="hold" grpId="0" nodeType="clickEffect">
                                  <p:stCondLst>
                                    <p:cond delay="0"/>
                                  </p:stCondLst>
                                  <p:childTnLst>
                                    <p:set>
                                      <p:cBhvr>
                                        <p:cTn id="89" dur="1" fill="hold">
                                          <p:stCondLst>
                                            <p:cond delay="0"/>
                                          </p:stCondLst>
                                        </p:cTn>
                                        <p:tgtEl>
                                          <p:spTgt spid="85"/>
                                        </p:tgtEl>
                                        <p:attrNameLst>
                                          <p:attrName>style.visibility</p:attrName>
                                        </p:attrNameLst>
                                      </p:cBhvr>
                                      <p:to>
                                        <p:strVal val="visible"/>
                                      </p:to>
                                    </p:set>
                                    <p:animEffect transition="in" filter="fade">
                                      <p:cBhvr>
                                        <p:cTn id="90" dur="1000"/>
                                        <p:tgtEl>
                                          <p:spTgt spid="85"/>
                                        </p:tgtEl>
                                      </p:cBhvr>
                                    </p:animEffect>
                                    <p:anim calcmode="lin" valueType="num">
                                      <p:cBhvr>
                                        <p:cTn id="91" dur="1000" fill="hold"/>
                                        <p:tgtEl>
                                          <p:spTgt spid="85"/>
                                        </p:tgtEl>
                                        <p:attrNameLst>
                                          <p:attrName>ppt_x</p:attrName>
                                        </p:attrNameLst>
                                      </p:cBhvr>
                                      <p:tavLst>
                                        <p:tav tm="0">
                                          <p:val>
                                            <p:strVal val="#ppt_x"/>
                                          </p:val>
                                        </p:tav>
                                        <p:tav tm="100000">
                                          <p:val>
                                            <p:strVal val="#ppt_x"/>
                                          </p:val>
                                        </p:tav>
                                      </p:tavLst>
                                    </p:anim>
                                    <p:anim calcmode="lin" valueType="num">
                                      <p:cBhvr>
                                        <p:cTn id="92" dur="1000" fill="hold"/>
                                        <p:tgtEl>
                                          <p:spTgt spid="85"/>
                                        </p:tgtEl>
                                        <p:attrNameLst>
                                          <p:attrName>ppt_y</p:attrName>
                                        </p:attrNameLst>
                                      </p:cBhvr>
                                      <p:tavLst>
                                        <p:tav tm="0">
                                          <p:val>
                                            <p:strVal val="#ppt_y+.1"/>
                                          </p:val>
                                        </p:tav>
                                        <p:tav tm="100000">
                                          <p:val>
                                            <p:strVal val="#ppt_y"/>
                                          </p:val>
                                        </p:tav>
                                      </p:tavLst>
                                    </p:anim>
                                  </p:childTnLst>
                                </p:cTn>
                              </p:par>
                              <p:par>
                                <p:cTn id="93" presetID="42" presetClass="entr" presetSubtype="0" fill="hold" grpId="0" nodeType="withEffect">
                                  <p:stCondLst>
                                    <p:cond delay="0"/>
                                  </p:stCondLst>
                                  <p:childTnLst>
                                    <p:set>
                                      <p:cBhvr>
                                        <p:cTn id="94" dur="1" fill="hold">
                                          <p:stCondLst>
                                            <p:cond delay="0"/>
                                          </p:stCondLst>
                                        </p:cTn>
                                        <p:tgtEl>
                                          <p:spTgt spid="91"/>
                                        </p:tgtEl>
                                        <p:attrNameLst>
                                          <p:attrName>style.visibility</p:attrName>
                                        </p:attrNameLst>
                                      </p:cBhvr>
                                      <p:to>
                                        <p:strVal val="visible"/>
                                      </p:to>
                                    </p:set>
                                    <p:animEffect transition="in" filter="fade">
                                      <p:cBhvr>
                                        <p:cTn id="95" dur="1000"/>
                                        <p:tgtEl>
                                          <p:spTgt spid="91"/>
                                        </p:tgtEl>
                                      </p:cBhvr>
                                    </p:animEffect>
                                    <p:anim calcmode="lin" valueType="num">
                                      <p:cBhvr>
                                        <p:cTn id="96" dur="1000" fill="hold"/>
                                        <p:tgtEl>
                                          <p:spTgt spid="91"/>
                                        </p:tgtEl>
                                        <p:attrNameLst>
                                          <p:attrName>ppt_x</p:attrName>
                                        </p:attrNameLst>
                                      </p:cBhvr>
                                      <p:tavLst>
                                        <p:tav tm="0">
                                          <p:val>
                                            <p:strVal val="#ppt_x"/>
                                          </p:val>
                                        </p:tav>
                                        <p:tav tm="100000">
                                          <p:val>
                                            <p:strVal val="#ppt_x"/>
                                          </p:val>
                                        </p:tav>
                                      </p:tavLst>
                                    </p:anim>
                                    <p:anim calcmode="lin" valueType="num">
                                      <p:cBhvr>
                                        <p:cTn id="97" dur="1000" fill="hold"/>
                                        <p:tgtEl>
                                          <p:spTgt spid="91"/>
                                        </p:tgtEl>
                                        <p:attrNameLst>
                                          <p:attrName>ppt_y</p:attrName>
                                        </p:attrNameLst>
                                      </p:cBhvr>
                                      <p:tavLst>
                                        <p:tav tm="0">
                                          <p:val>
                                            <p:strVal val="#ppt_y+.1"/>
                                          </p:val>
                                        </p:tav>
                                        <p:tav tm="100000">
                                          <p:val>
                                            <p:strVal val="#ppt_y"/>
                                          </p:val>
                                        </p:tav>
                                      </p:tavLst>
                                    </p:anim>
                                  </p:childTnLst>
                                </p:cTn>
                              </p:par>
                            </p:childTnLst>
                          </p:cTn>
                        </p:par>
                      </p:childTnLst>
                    </p:cTn>
                  </p:par>
                  <p:par>
                    <p:cTn id="98" fill="hold">
                      <p:stCondLst>
                        <p:cond delay="indefinite"/>
                      </p:stCondLst>
                      <p:childTnLst>
                        <p:par>
                          <p:cTn id="99" fill="hold">
                            <p:stCondLst>
                              <p:cond delay="0"/>
                            </p:stCondLst>
                            <p:childTnLst>
                              <p:par>
                                <p:cTn id="100" presetID="22" presetClass="entr" presetSubtype="1" fill="hold" nodeType="clickEffect">
                                  <p:stCondLst>
                                    <p:cond delay="0"/>
                                  </p:stCondLst>
                                  <p:childTnLst>
                                    <p:set>
                                      <p:cBhvr>
                                        <p:cTn id="101" dur="1" fill="hold">
                                          <p:stCondLst>
                                            <p:cond delay="0"/>
                                          </p:stCondLst>
                                        </p:cTn>
                                        <p:tgtEl>
                                          <p:spTgt spid="82"/>
                                        </p:tgtEl>
                                        <p:attrNameLst>
                                          <p:attrName>style.visibility</p:attrName>
                                        </p:attrNameLst>
                                      </p:cBhvr>
                                      <p:to>
                                        <p:strVal val="visible"/>
                                      </p:to>
                                    </p:set>
                                    <p:animEffect transition="in" filter="wipe(up)">
                                      <p:cBhvr>
                                        <p:cTn id="102" dur="500"/>
                                        <p:tgtEl>
                                          <p:spTgt spid="82"/>
                                        </p:tgtEl>
                                      </p:cBhvr>
                                    </p:animEffect>
                                  </p:childTnLst>
                                </p:cTn>
                              </p:par>
                            </p:childTnLst>
                          </p:cTn>
                        </p:par>
                      </p:childTnLst>
                    </p:cTn>
                  </p:par>
                  <p:par>
                    <p:cTn id="103" fill="hold">
                      <p:stCondLst>
                        <p:cond delay="indefinite"/>
                      </p:stCondLst>
                      <p:childTnLst>
                        <p:par>
                          <p:cTn id="104" fill="hold">
                            <p:stCondLst>
                              <p:cond delay="0"/>
                            </p:stCondLst>
                            <p:childTnLst>
                              <p:par>
                                <p:cTn id="105" presetID="42" presetClass="entr" presetSubtype="0" fill="hold" grpId="0" nodeType="clickEffect">
                                  <p:stCondLst>
                                    <p:cond delay="0"/>
                                  </p:stCondLst>
                                  <p:childTnLst>
                                    <p:set>
                                      <p:cBhvr>
                                        <p:cTn id="106" dur="1" fill="hold">
                                          <p:stCondLst>
                                            <p:cond delay="0"/>
                                          </p:stCondLst>
                                        </p:cTn>
                                        <p:tgtEl>
                                          <p:spTgt spid="87"/>
                                        </p:tgtEl>
                                        <p:attrNameLst>
                                          <p:attrName>style.visibility</p:attrName>
                                        </p:attrNameLst>
                                      </p:cBhvr>
                                      <p:to>
                                        <p:strVal val="visible"/>
                                      </p:to>
                                    </p:set>
                                    <p:animEffect transition="in" filter="fade">
                                      <p:cBhvr>
                                        <p:cTn id="107" dur="1000"/>
                                        <p:tgtEl>
                                          <p:spTgt spid="87"/>
                                        </p:tgtEl>
                                      </p:cBhvr>
                                    </p:animEffect>
                                    <p:anim calcmode="lin" valueType="num">
                                      <p:cBhvr>
                                        <p:cTn id="108" dur="1000" fill="hold"/>
                                        <p:tgtEl>
                                          <p:spTgt spid="87"/>
                                        </p:tgtEl>
                                        <p:attrNameLst>
                                          <p:attrName>ppt_x</p:attrName>
                                        </p:attrNameLst>
                                      </p:cBhvr>
                                      <p:tavLst>
                                        <p:tav tm="0">
                                          <p:val>
                                            <p:strVal val="#ppt_x"/>
                                          </p:val>
                                        </p:tav>
                                        <p:tav tm="100000">
                                          <p:val>
                                            <p:strVal val="#ppt_x"/>
                                          </p:val>
                                        </p:tav>
                                      </p:tavLst>
                                    </p:anim>
                                    <p:anim calcmode="lin" valueType="num">
                                      <p:cBhvr>
                                        <p:cTn id="109" dur="1000" fill="hold"/>
                                        <p:tgtEl>
                                          <p:spTgt spid="87"/>
                                        </p:tgtEl>
                                        <p:attrNameLst>
                                          <p:attrName>ppt_y</p:attrName>
                                        </p:attrNameLst>
                                      </p:cBhvr>
                                      <p:tavLst>
                                        <p:tav tm="0">
                                          <p:val>
                                            <p:strVal val="#ppt_y+.1"/>
                                          </p:val>
                                        </p:tav>
                                        <p:tav tm="100000">
                                          <p:val>
                                            <p:strVal val="#ppt_y"/>
                                          </p:val>
                                        </p:tav>
                                      </p:tavLst>
                                    </p:anim>
                                  </p:childTnLst>
                                </p:cTn>
                              </p:par>
                              <p:par>
                                <p:cTn id="110" presetID="42" presetClass="entr" presetSubtype="0" fill="hold" grpId="0" nodeType="withEffect">
                                  <p:stCondLst>
                                    <p:cond delay="0"/>
                                  </p:stCondLst>
                                  <p:childTnLst>
                                    <p:set>
                                      <p:cBhvr>
                                        <p:cTn id="111" dur="1" fill="hold">
                                          <p:stCondLst>
                                            <p:cond delay="0"/>
                                          </p:stCondLst>
                                        </p:cTn>
                                        <p:tgtEl>
                                          <p:spTgt spid="93"/>
                                        </p:tgtEl>
                                        <p:attrNameLst>
                                          <p:attrName>style.visibility</p:attrName>
                                        </p:attrNameLst>
                                      </p:cBhvr>
                                      <p:to>
                                        <p:strVal val="visible"/>
                                      </p:to>
                                    </p:set>
                                    <p:animEffect transition="in" filter="fade">
                                      <p:cBhvr>
                                        <p:cTn id="112" dur="1000"/>
                                        <p:tgtEl>
                                          <p:spTgt spid="93"/>
                                        </p:tgtEl>
                                      </p:cBhvr>
                                    </p:animEffect>
                                    <p:anim calcmode="lin" valueType="num">
                                      <p:cBhvr>
                                        <p:cTn id="113" dur="1000" fill="hold"/>
                                        <p:tgtEl>
                                          <p:spTgt spid="93"/>
                                        </p:tgtEl>
                                        <p:attrNameLst>
                                          <p:attrName>ppt_x</p:attrName>
                                        </p:attrNameLst>
                                      </p:cBhvr>
                                      <p:tavLst>
                                        <p:tav tm="0">
                                          <p:val>
                                            <p:strVal val="#ppt_x"/>
                                          </p:val>
                                        </p:tav>
                                        <p:tav tm="100000">
                                          <p:val>
                                            <p:strVal val="#ppt_x"/>
                                          </p:val>
                                        </p:tav>
                                      </p:tavLst>
                                    </p:anim>
                                    <p:anim calcmode="lin" valueType="num">
                                      <p:cBhvr>
                                        <p:cTn id="114" dur="1000" fill="hold"/>
                                        <p:tgtEl>
                                          <p:spTgt spid="9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3" grpId="0" animBg="1"/>
      <p:bldP spid="4" grpId="0" animBg="1"/>
      <p:bldP spid="83" grpId="0" animBg="1"/>
      <p:bldP spid="84" grpId="0" animBg="1"/>
      <p:bldP spid="85" grpId="0" animBg="1"/>
      <p:bldP spid="86" grpId="0" animBg="1"/>
      <p:bldP spid="87" grpId="0" animBg="1"/>
      <p:bldP spid="88" grpId="0"/>
      <p:bldP spid="89" grpId="0"/>
      <p:bldP spid="90" grpId="0"/>
      <p:bldP spid="91" grpId="0"/>
      <p:bldP spid="92" grpId="0"/>
      <p:bldP spid="9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7536CD7-5991-4833-8EB7-F2C00C8CAD18}"/>
              </a:ext>
            </a:extLst>
          </p:cNvPr>
          <p:cNvSpPr/>
          <p:nvPr/>
        </p:nvSpPr>
        <p:spPr bwMode="auto">
          <a:xfrm>
            <a:off x="0" y="0"/>
            <a:ext cx="36576000" cy="15240000"/>
          </a:xfrm>
          <a:prstGeom prst="rect">
            <a:avLst/>
          </a:prstGeom>
          <a:gradFill flip="none" rotWithShape="1">
            <a:gsLst>
              <a:gs pos="0">
                <a:schemeClr val="accent1">
                  <a:lumMod val="75000"/>
                  <a:shade val="30000"/>
                  <a:satMod val="115000"/>
                </a:schemeClr>
              </a:gs>
              <a:gs pos="50000">
                <a:schemeClr val="accent1">
                  <a:lumMod val="75000"/>
                  <a:shade val="67500"/>
                  <a:satMod val="115000"/>
                </a:schemeClr>
              </a:gs>
              <a:gs pos="100000">
                <a:schemeClr val="accent1">
                  <a:lumMod val="75000"/>
                  <a:shade val="100000"/>
                  <a:satMod val="115000"/>
                </a:schemeClr>
              </a:gs>
            </a:gsLst>
            <a:lin ang="10800000" scaled="1"/>
            <a:tileRect/>
          </a:gradFill>
          <a:ln w="28575"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ctr" defTabSz="228600">
              <a:spcBef>
                <a:spcPct val="20000"/>
              </a:spcBef>
              <a:buClr>
                <a:srgbClr val="FF0000"/>
              </a:buClr>
            </a:pPr>
            <a:endParaRPr lang="en-IN">
              <a:latin typeface="Arial" pitchFamily="34" charset="0"/>
            </a:endParaRPr>
          </a:p>
        </p:txBody>
      </p:sp>
      <p:sp>
        <p:nvSpPr>
          <p:cNvPr id="14" name="Rectangle 13">
            <a:extLst>
              <a:ext uri="{FF2B5EF4-FFF2-40B4-BE49-F238E27FC236}">
                <a16:creationId xmlns:a16="http://schemas.microsoft.com/office/drawing/2014/main" id="{EEFE426B-F838-4B2C-9F32-D35E83847D4F}"/>
              </a:ext>
            </a:extLst>
          </p:cNvPr>
          <p:cNvSpPr/>
          <p:nvPr/>
        </p:nvSpPr>
        <p:spPr>
          <a:xfrm>
            <a:off x="1752600" y="16850142"/>
            <a:ext cx="32994600" cy="1015663"/>
          </a:xfrm>
          <a:prstGeom prst="rect">
            <a:avLst/>
          </a:prstGeom>
        </p:spPr>
        <p:txBody>
          <a:bodyPr wrap="square">
            <a:spAutoFit/>
          </a:bodyPr>
          <a:lstStyle/>
          <a:p>
            <a:pPr algn="ctr"/>
            <a:r>
              <a:rPr lang="en-US" sz="6000" dirty="0">
                <a:solidFill>
                  <a:schemeClr val="bg2">
                    <a:lumMod val="10000"/>
                  </a:schemeClr>
                </a:solidFill>
                <a:latin typeface="+mj-lt"/>
              </a:rPr>
              <a:t>“The science and engineering of making intelligent machines” </a:t>
            </a:r>
            <a:endParaRPr lang="en-IN" sz="6000" dirty="0">
              <a:solidFill>
                <a:schemeClr val="bg2">
                  <a:lumMod val="10000"/>
                </a:schemeClr>
              </a:solidFill>
              <a:latin typeface="+mj-lt"/>
            </a:endParaRPr>
          </a:p>
        </p:txBody>
      </p:sp>
      <p:sp>
        <p:nvSpPr>
          <p:cNvPr id="11" name="TextBox 10">
            <a:extLst>
              <a:ext uri="{FF2B5EF4-FFF2-40B4-BE49-F238E27FC236}">
                <a16:creationId xmlns:a16="http://schemas.microsoft.com/office/drawing/2014/main" id="{485038AC-630B-4301-B9E8-F8C5838671B6}"/>
              </a:ext>
            </a:extLst>
          </p:cNvPr>
          <p:cNvSpPr txBox="1"/>
          <p:nvPr/>
        </p:nvSpPr>
        <p:spPr>
          <a:xfrm>
            <a:off x="13259872" y="6629400"/>
            <a:ext cx="18669000" cy="2123658"/>
          </a:xfrm>
          <a:prstGeom prst="rect">
            <a:avLst/>
          </a:prstGeom>
          <a:noFill/>
        </p:spPr>
        <p:txBody>
          <a:bodyPr wrap="square" rtlCol="0">
            <a:spAutoFit/>
          </a:bodyPr>
          <a:lstStyle/>
          <a:p>
            <a:pPr algn="ctr"/>
            <a:r>
              <a:rPr lang="en-IN" sz="6600" dirty="0">
                <a:solidFill>
                  <a:schemeClr val="bg1"/>
                </a:solidFill>
                <a:latin typeface="+mj-lt"/>
              </a:rPr>
              <a:t>John McCarthy first coined the term Artificial Intelligence in the year 1956.</a:t>
            </a:r>
          </a:p>
        </p:txBody>
      </p:sp>
      <p:pic>
        <p:nvPicPr>
          <p:cNvPr id="15362" name="Picture 2" descr="Image result for john mccarthy ai definition">
            <a:extLst>
              <a:ext uri="{FF2B5EF4-FFF2-40B4-BE49-F238E27FC236}">
                <a16:creationId xmlns:a16="http://schemas.microsoft.com/office/drawing/2014/main" id="{C164733B-51DC-451D-9016-17F511751F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27278" y="3962400"/>
            <a:ext cx="7901160" cy="7376360"/>
          </a:xfrm>
          <a:prstGeom prst="rect">
            <a:avLst/>
          </a:prstGeom>
          <a:noFill/>
          <a:effectLst>
            <a:outerShdw blurRad="2667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208FBE0E-3CDA-4D06-8831-886F88CB81E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95400" y="1143000"/>
            <a:ext cx="3628825" cy="917716"/>
          </a:xfrm>
          <a:prstGeom prst="rect">
            <a:avLst/>
          </a:prstGeom>
        </p:spPr>
      </p:pic>
    </p:spTree>
    <p:extLst>
      <p:ext uri="{BB962C8B-B14F-4D97-AF65-F5344CB8AC3E}">
        <p14:creationId xmlns:p14="http://schemas.microsoft.com/office/powerpoint/2010/main" val="42033019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7536CD7-5991-4833-8EB7-F2C00C8CAD18}"/>
              </a:ext>
            </a:extLst>
          </p:cNvPr>
          <p:cNvSpPr/>
          <p:nvPr/>
        </p:nvSpPr>
        <p:spPr bwMode="auto">
          <a:xfrm>
            <a:off x="0" y="0"/>
            <a:ext cx="36576000" cy="5410200"/>
          </a:xfrm>
          <a:prstGeom prst="rect">
            <a:avLst/>
          </a:prstGeom>
          <a:gradFill flip="none" rotWithShape="1">
            <a:gsLst>
              <a:gs pos="0">
                <a:schemeClr val="accent1">
                  <a:lumMod val="75000"/>
                  <a:shade val="30000"/>
                  <a:satMod val="115000"/>
                </a:schemeClr>
              </a:gs>
              <a:gs pos="50000">
                <a:schemeClr val="accent1">
                  <a:lumMod val="75000"/>
                  <a:shade val="67500"/>
                  <a:satMod val="115000"/>
                </a:schemeClr>
              </a:gs>
              <a:gs pos="100000">
                <a:schemeClr val="accent1">
                  <a:lumMod val="75000"/>
                  <a:shade val="100000"/>
                  <a:satMod val="115000"/>
                </a:schemeClr>
              </a:gs>
            </a:gsLst>
            <a:lin ang="10800000" scaled="1"/>
            <a:tileRect/>
          </a:gradFill>
          <a:ln w="28575"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ctr" defTabSz="228600">
              <a:spcBef>
                <a:spcPct val="20000"/>
              </a:spcBef>
              <a:buClr>
                <a:srgbClr val="FF0000"/>
              </a:buClr>
            </a:pPr>
            <a:endParaRPr lang="en-IN">
              <a:latin typeface="Arial" pitchFamily="34" charset="0"/>
            </a:endParaRPr>
          </a:p>
        </p:txBody>
      </p:sp>
      <p:sp>
        <p:nvSpPr>
          <p:cNvPr id="19" name="TextBox 18">
            <a:extLst>
              <a:ext uri="{FF2B5EF4-FFF2-40B4-BE49-F238E27FC236}">
                <a16:creationId xmlns:a16="http://schemas.microsoft.com/office/drawing/2014/main" id="{8C1B7A0D-AE50-4439-ABB4-52ADD137C3E7}"/>
              </a:ext>
            </a:extLst>
          </p:cNvPr>
          <p:cNvSpPr txBox="1"/>
          <p:nvPr/>
        </p:nvSpPr>
        <p:spPr>
          <a:xfrm>
            <a:off x="1904999" y="1171069"/>
            <a:ext cx="33832793" cy="3570208"/>
          </a:xfrm>
          <a:prstGeom prst="rect">
            <a:avLst/>
          </a:prstGeom>
          <a:noFill/>
        </p:spPr>
        <p:txBody>
          <a:bodyPr wrap="square" rtlCol="0">
            <a:spAutoFit/>
          </a:bodyPr>
          <a:lstStyle/>
          <a:p>
            <a:pPr algn="ctr"/>
            <a:r>
              <a:rPr lang="en-IN" sz="22600" b="1" dirty="0">
                <a:solidFill>
                  <a:schemeClr val="bg1"/>
                </a:solidFill>
                <a:latin typeface="Agency FB" panose="020B0503020202020204" pitchFamily="34" charset="0"/>
              </a:rPr>
              <a:t>TYPES OF AI</a:t>
            </a:r>
          </a:p>
        </p:txBody>
      </p:sp>
      <p:sp>
        <p:nvSpPr>
          <p:cNvPr id="26" name="Rectangle 25">
            <a:extLst>
              <a:ext uri="{FF2B5EF4-FFF2-40B4-BE49-F238E27FC236}">
                <a16:creationId xmlns:a16="http://schemas.microsoft.com/office/drawing/2014/main" id="{9D585D23-6049-4E6F-B739-34A3FB2ED4D3}"/>
              </a:ext>
            </a:extLst>
          </p:cNvPr>
          <p:cNvSpPr/>
          <p:nvPr/>
        </p:nvSpPr>
        <p:spPr bwMode="auto">
          <a:xfrm>
            <a:off x="4702064" y="9389098"/>
            <a:ext cx="27835336" cy="8348145"/>
          </a:xfrm>
          <a:prstGeom prst="rect">
            <a:avLst/>
          </a:prstGeom>
          <a:solidFill>
            <a:schemeClr val="accent2">
              <a:lumMod val="20000"/>
              <a:lumOff val="80000"/>
              <a:alpha val="66000"/>
            </a:schemeClr>
          </a:solidFill>
          <a:ln w="57150" cap="flat" cmpd="sng" algn="ctr">
            <a:solidFill>
              <a:srgbClr val="0B486B"/>
            </a:solidFill>
            <a:prstDash val="dash"/>
            <a:round/>
            <a:headEnd type="none" w="sm" len="sm"/>
            <a:tailEnd type="none" w="sm" len="sm"/>
          </a:ln>
          <a:effectLst>
            <a:outerShdw blurRad="50800" dist="38100" dir="5400000" algn="t"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ctr" defTabSz="228600" rtl="0" eaLnBrk="1" fontAlgn="base" latinLnBrk="0" hangingPunct="1">
              <a:lnSpc>
                <a:spcPct val="100000"/>
              </a:lnSpc>
              <a:spcBef>
                <a:spcPct val="20000"/>
              </a:spcBef>
              <a:spcAft>
                <a:spcPct val="0"/>
              </a:spcAft>
              <a:buClr>
                <a:srgbClr val="FF0000"/>
              </a:buClr>
              <a:buSzTx/>
              <a:buFont typeface="Arial" pitchFamily="34" charset="0"/>
              <a:buNone/>
              <a:tabLst/>
            </a:pPr>
            <a:endParaRPr kumimoji="0" lang="en-IN" sz="1800" b="0" i="0" u="none" strike="noStrike" cap="none" normalizeH="0" baseline="0">
              <a:ln>
                <a:noFill/>
              </a:ln>
              <a:solidFill>
                <a:schemeClr val="tx1"/>
              </a:solidFill>
              <a:effectLst/>
              <a:latin typeface="Arial" pitchFamily="34" charset="0"/>
            </a:endParaRPr>
          </a:p>
        </p:txBody>
      </p:sp>
      <p:sp>
        <p:nvSpPr>
          <p:cNvPr id="27" name="TextBox 26">
            <a:extLst>
              <a:ext uri="{FF2B5EF4-FFF2-40B4-BE49-F238E27FC236}">
                <a16:creationId xmlns:a16="http://schemas.microsoft.com/office/drawing/2014/main" id="{7BAC6D1B-709C-4247-8E56-D5C4E86347C0}"/>
              </a:ext>
            </a:extLst>
          </p:cNvPr>
          <p:cNvSpPr txBox="1"/>
          <p:nvPr/>
        </p:nvSpPr>
        <p:spPr>
          <a:xfrm>
            <a:off x="5104328" y="10068583"/>
            <a:ext cx="9103968" cy="830997"/>
          </a:xfrm>
          <a:prstGeom prst="rect">
            <a:avLst/>
          </a:prstGeom>
          <a:noFill/>
        </p:spPr>
        <p:txBody>
          <a:bodyPr wrap="square" rtlCol="0">
            <a:spAutoFit/>
          </a:bodyPr>
          <a:lstStyle/>
          <a:p>
            <a:pPr algn="ctr"/>
            <a:r>
              <a:rPr lang="en-IN" sz="4800" i="1" dirty="0">
                <a:solidFill>
                  <a:schemeClr val="bg2">
                    <a:lumMod val="10000"/>
                  </a:schemeClr>
                </a:solidFill>
                <a:latin typeface="Open Sans"/>
              </a:rPr>
              <a:t>Artificial Narrow Intelligence</a:t>
            </a:r>
          </a:p>
        </p:txBody>
      </p:sp>
      <p:pic>
        <p:nvPicPr>
          <p:cNvPr id="28" name="Picture 2" descr="Related image">
            <a:extLst>
              <a:ext uri="{FF2B5EF4-FFF2-40B4-BE49-F238E27FC236}">
                <a16:creationId xmlns:a16="http://schemas.microsoft.com/office/drawing/2014/main" id="{814592BA-D657-4DED-8B80-FE3E3789202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2763" y="12039600"/>
            <a:ext cx="5082507" cy="4574940"/>
          </a:xfrm>
          <a:prstGeom prst="rect">
            <a:avLst/>
          </a:prstGeom>
          <a:noFill/>
          <a:extLst>
            <a:ext uri="{909E8E84-426E-40DD-AFC4-6F175D3DCCD1}">
              <a14:hiddenFill xmlns:a14="http://schemas.microsoft.com/office/drawing/2010/main">
                <a:solidFill>
                  <a:srgbClr val="FFFFFF"/>
                </a:solidFill>
              </a14:hiddenFill>
            </a:ext>
          </a:extLst>
        </p:spPr>
      </p:pic>
      <p:pic>
        <p:nvPicPr>
          <p:cNvPr id="29" name="Graphic 28">
            <a:extLst>
              <a:ext uri="{FF2B5EF4-FFF2-40B4-BE49-F238E27FC236}">
                <a16:creationId xmlns:a16="http://schemas.microsoft.com/office/drawing/2014/main" id="{2579EA8F-4E6B-4634-9826-53332808D11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6784919" y="12215463"/>
            <a:ext cx="4223217" cy="4223217"/>
          </a:xfrm>
          <a:prstGeom prst="rect">
            <a:avLst/>
          </a:prstGeom>
        </p:spPr>
      </p:pic>
      <p:pic>
        <p:nvPicPr>
          <p:cNvPr id="30" name="Graphic 29">
            <a:extLst>
              <a:ext uri="{FF2B5EF4-FFF2-40B4-BE49-F238E27FC236}">
                <a16:creationId xmlns:a16="http://schemas.microsoft.com/office/drawing/2014/main" id="{ACA80FE1-0E5D-43E7-AC60-2634A9BAF0B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5644289" y="12095495"/>
            <a:ext cx="4343185" cy="4343185"/>
          </a:xfrm>
          <a:prstGeom prst="rect">
            <a:avLst/>
          </a:prstGeom>
        </p:spPr>
      </p:pic>
      <p:sp>
        <p:nvSpPr>
          <p:cNvPr id="31" name="TextBox 30">
            <a:extLst>
              <a:ext uri="{FF2B5EF4-FFF2-40B4-BE49-F238E27FC236}">
                <a16:creationId xmlns:a16="http://schemas.microsoft.com/office/drawing/2014/main" id="{5DE096D9-50B5-4212-80F4-1A4FAE33E6FB}"/>
              </a:ext>
            </a:extLst>
          </p:cNvPr>
          <p:cNvSpPr txBox="1"/>
          <p:nvPr/>
        </p:nvSpPr>
        <p:spPr>
          <a:xfrm>
            <a:off x="14067748" y="10068582"/>
            <a:ext cx="9103968" cy="830997"/>
          </a:xfrm>
          <a:prstGeom prst="rect">
            <a:avLst/>
          </a:prstGeom>
          <a:noFill/>
        </p:spPr>
        <p:txBody>
          <a:bodyPr wrap="square" rtlCol="0">
            <a:spAutoFit/>
          </a:bodyPr>
          <a:lstStyle/>
          <a:p>
            <a:pPr algn="ctr"/>
            <a:r>
              <a:rPr lang="en-IN" sz="4800" i="1" dirty="0">
                <a:solidFill>
                  <a:schemeClr val="bg2">
                    <a:lumMod val="10000"/>
                  </a:schemeClr>
                </a:solidFill>
                <a:latin typeface="Open Sans"/>
              </a:rPr>
              <a:t>Artificial General Intelligence</a:t>
            </a:r>
          </a:p>
        </p:txBody>
      </p:sp>
      <p:sp>
        <p:nvSpPr>
          <p:cNvPr id="32" name="TextBox 31">
            <a:extLst>
              <a:ext uri="{FF2B5EF4-FFF2-40B4-BE49-F238E27FC236}">
                <a16:creationId xmlns:a16="http://schemas.microsoft.com/office/drawing/2014/main" id="{B5EFEF93-F6A2-4528-AEE5-7862465F2551}"/>
              </a:ext>
            </a:extLst>
          </p:cNvPr>
          <p:cNvSpPr txBox="1"/>
          <p:nvPr/>
        </p:nvSpPr>
        <p:spPr>
          <a:xfrm>
            <a:off x="23409207" y="10068581"/>
            <a:ext cx="9103968" cy="830997"/>
          </a:xfrm>
          <a:prstGeom prst="rect">
            <a:avLst/>
          </a:prstGeom>
          <a:noFill/>
        </p:spPr>
        <p:txBody>
          <a:bodyPr wrap="square" rtlCol="0">
            <a:spAutoFit/>
          </a:bodyPr>
          <a:lstStyle/>
          <a:p>
            <a:pPr algn="ctr"/>
            <a:r>
              <a:rPr lang="en-IN" sz="4800" i="1" dirty="0">
                <a:solidFill>
                  <a:schemeClr val="bg2">
                    <a:lumMod val="10000"/>
                  </a:schemeClr>
                </a:solidFill>
                <a:latin typeface="Open Sans"/>
              </a:rPr>
              <a:t>Artificial Super Intelligence</a:t>
            </a:r>
          </a:p>
        </p:txBody>
      </p:sp>
      <p:cxnSp>
        <p:nvCxnSpPr>
          <p:cNvPr id="8" name="Straight Connector 7">
            <a:extLst>
              <a:ext uri="{FF2B5EF4-FFF2-40B4-BE49-F238E27FC236}">
                <a16:creationId xmlns:a16="http://schemas.microsoft.com/office/drawing/2014/main" id="{1B5D2077-2467-4DAF-8CF3-FE153D5B25DD}"/>
              </a:ext>
            </a:extLst>
          </p:cNvPr>
          <p:cNvCxnSpPr/>
          <p:nvPr/>
        </p:nvCxnSpPr>
        <p:spPr bwMode="auto">
          <a:xfrm>
            <a:off x="14067748" y="9456909"/>
            <a:ext cx="0" cy="8388996"/>
          </a:xfrm>
          <a:prstGeom prst="line">
            <a:avLst/>
          </a:prstGeom>
          <a:noFill/>
          <a:ln w="57150" cap="flat" cmpd="sng" algn="ctr">
            <a:solidFill>
              <a:srgbClr val="0B486B"/>
            </a:solidFill>
            <a:prstDash val="dash"/>
            <a:round/>
            <a:headEnd type="none" w="sm" len="sm"/>
            <a:tailEnd type="none" w="sm" len="sm"/>
          </a:ln>
          <a:effectLst/>
        </p:spPr>
      </p:cxnSp>
      <p:cxnSp>
        <p:nvCxnSpPr>
          <p:cNvPr id="37" name="Straight Connector 36">
            <a:extLst>
              <a:ext uri="{FF2B5EF4-FFF2-40B4-BE49-F238E27FC236}">
                <a16:creationId xmlns:a16="http://schemas.microsoft.com/office/drawing/2014/main" id="{97A3E8BD-14CE-4A0C-B0AD-98A8894DB4B7}"/>
              </a:ext>
            </a:extLst>
          </p:cNvPr>
          <p:cNvCxnSpPr/>
          <p:nvPr/>
        </p:nvCxnSpPr>
        <p:spPr bwMode="auto">
          <a:xfrm>
            <a:off x="23345632" y="9380709"/>
            <a:ext cx="0" cy="8388996"/>
          </a:xfrm>
          <a:prstGeom prst="line">
            <a:avLst/>
          </a:prstGeom>
          <a:noFill/>
          <a:ln w="57150" cap="flat" cmpd="sng" algn="ctr">
            <a:solidFill>
              <a:srgbClr val="0B486B"/>
            </a:solidFill>
            <a:prstDash val="dash"/>
            <a:round/>
            <a:headEnd type="none" w="sm" len="sm"/>
            <a:tailEnd type="none" w="sm" len="sm"/>
          </a:ln>
          <a:effectLst/>
        </p:spPr>
      </p:cxnSp>
      <p:sp>
        <p:nvSpPr>
          <p:cNvPr id="38" name="Rectangle 37">
            <a:extLst>
              <a:ext uri="{FF2B5EF4-FFF2-40B4-BE49-F238E27FC236}">
                <a16:creationId xmlns:a16="http://schemas.microsoft.com/office/drawing/2014/main" id="{F3D3FF61-7E8B-49D1-8DD0-3A9AE899DBEB}"/>
              </a:ext>
            </a:extLst>
          </p:cNvPr>
          <p:cNvSpPr/>
          <p:nvPr/>
        </p:nvSpPr>
        <p:spPr>
          <a:xfrm>
            <a:off x="1314447" y="6324600"/>
            <a:ext cx="33947105" cy="1569660"/>
          </a:xfrm>
          <a:prstGeom prst="rect">
            <a:avLst/>
          </a:prstGeom>
        </p:spPr>
        <p:txBody>
          <a:bodyPr wrap="square">
            <a:spAutoFit/>
          </a:bodyPr>
          <a:lstStyle/>
          <a:p>
            <a:pPr algn="ctr"/>
            <a:r>
              <a:rPr lang="en-US" sz="4800" dirty="0">
                <a:solidFill>
                  <a:schemeClr val="bg2">
                    <a:lumMod val="10000"/>
                  </a:schemeClr>
                </a:solidFill>
                <a:latin typeface="+mj-lt"/>
              </a:rPr>
              <a:t>The theory and development of computer systems able to perform tasks normally requiring human intelligence, such as visual perception, speech recognition, decision-making and translation between languages.</a:t>
            </a:r>
          </a:p>
        </p:txBody>
      </p:sp>
      <p:pic>
        <p:nvPicPr>
          <p:cNvPr id="3" name="Picture 2">
            <a:extLst>
              <a:ext uri="{FF2B5EF4-FFF2-40B4-BE49-F238E27FC236}">
                <a16:creationId xmlns:a16="http://schemas.microsoft.com/office/drawing/2014/main" id="{C92D440E-A2B2-46BA-B30F-65418DB50A90}"/>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295400" y="1143000"/>
            <a:ext cx="3628825" cy="917716"/>
          </a:xfrm>
          <a:prstGeom prst="rect">
            <a:avLst/>
          </a:prstGeom>
        </p:spPr>
      </p:pic>
    </p:spTree>
    <p:extLst>
      <p:ext uri="{BB962C8B-B14F-4D97-AF65-F5344CB8AC3E}">
        <p14:creationId xmlns:p14="http://schemas.microsoft.com/office/powerpoint/2010/main" val="42031650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fade">
                                      <p:cBhvr>
                                        <p:cTn id="12" dur="1000"/>
                                        <p:tgtEl>
                                          <p:spTgt spid="26"/>
                                        </p:tgtEl>
                                      </p:cBhvr>
                                    </p:animEffect>
                                    <p:anim calcmode="lin" valueType="num">
                                      <p:cBhvr>
                                        <p:cTn id="13" dur="1000" fill="hold"/>
                                        <p:tgtEl>
                                          <p:spTgt spid="26"/>
                                        </p:tgtEl>
                                        <p:attrNameLst>
                                          <p:attrName>ppt_x</p:attrName>
                                        </p:attrNameLst>
                                      </p:cBhvr>
                                      <p:tavLst>
                                        <p:tav tm="0">
                                          <p:val>
                                            <p:strVal val="#ppt_x"/>
                                          </p:val>
                                        </p:tav>
                                        <p:tav tm="100000">
                                          <p:val>
                                            <p:strVal val="#ppt_x"/>
                                          </p:val>
                                        </p:tav>
                                      </p:tavLst>
                                    </p:anim>
                                    <p:anim calcmode="lin" valueType="num">
                                      <p:cBhvr>
                                        <p:cTn id="14" dur="1000" fill="hold"/>
                                        <p:tgtEl>
                                          <p:spTgt spid="26"/>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fade">
                                      <p:cBhvr>
                                        <p:cTn id="17" dur="1000"/>
                                        <p:tgtEl>
                                          <p:spTgt spid="27"/>
                                        </p:tgtEl>
                                      </p:cBhvr>
                                    </p:animEffect>
                                    <p:anim calcmode="lin" valueType="num">
                                      <p:cBhvr>
                                        <p:cTn id="18" dur="1000" fill="hold"/>
                                        <p:tgtEl>
                                          <p:spTgt spid="27"/>
                                        </p:tgtEl>
                                        <p:attrNameLst>
                                          <p:attrName>ppt_x</p:attrName>
                                        </p:attrNameLst>
                                      </p:cBhvr>
                                      <p:tavLst>
                                        <p:tav tm="0">
                                          <p:val>
                                            <p:strVal val="#ppt_x"/>
                                          </p:val>
                                        </p:tav>
                                        <p:tav tm="100000">
                                          <p:val>
                                            <p:strVal val="#ppt_x"/>
                                          </p:val>
                                        </p:tav>
                                      </p:tavLst>
                                    </p:anim>
                                    <p:anim calcmode="lin" valueType="num">
                                      <p:cBhvr>
                                        <p:cTn id="19" dur="1000" fill="hold"/>
                                        <p:tgtEl>
                                          <p:spTgt spid="27"/>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fade">
                                      <p:cBhvr>
                                        <p:cTn id="22" dur="1000"/>
                                        <p:tgtEl>
                                          <p:spTgt spid="28"/>
                                        </p:tgtEl>
                                      </p:cBhvr>
                                    </p:animEffect>
                                    <p:anim calcmode="lin" valueType="num">
                                      <p:cBhvr>
                                        <p:cTn id="23" dur="1000" fill="hold"/>
                                        <p:tgtEl>
                                          <p:spTgt spid="28"/>
                                        </p:tgtEl>
                                        <p:attrNameLst>
                                          <p:attrName>ppt_x</p:attrName>
                                        </p:attrNameLst>
                                      </p:cBhvr>
                                      <p:tavLst>
                                        <p:tav tm="0">
                                          <p:val>
                                            <p:strVal val="#ppt_x"/>
                                          </p:val>
                                        </p:tav>
                                        <p:tav tm="100000">
                                          <p:val>
                                            <p:strVal val="#ppt_x"/>
                                          </p:val>
                                        </p:tav>
                                      </p:tavLst>
                                    </p:anim>
                                    <p:anim calcmode="lin" valueType="num">
                                      <p:cBhvr>
                                        <p:cTn id="24" dur="1000" fill="hold"/>
                                        <p:tgtEl>
                                          <p:spTgt spid="28"/>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29"/>
                                        </p:tgtEl>
                                        <p:attrNameLst>
                                          <p:attrName>style.visibility</p:attrName>
                                        </p:attrNameLst>
                                      </p:cBhvr>
                                      <p:to>
                                        <p:strVal val="visible"/>
                                      </p:to>
                                    </p:set>
                                    <p:animEffect transition="in" filter="fade">
                                      <p:cBhvr>
                                        <p:cTn id="27" dur="1000"/>
                                        <p:tgtEl>
                                          <p:spTgt spid="29"/>
                                        </p:tgtEl>
                                      </p:cBhvr>
                                    </p:animEffect>
                                    <p:anim calcmode="lin" valueType="num">
                                      <p:cBhvr>
                                        <p:cTn id="28" dur="1000" fill="hold"/>
                                        <p:tgtEl>
                                          <p:spTgt spid="29"/>
                                        </p:tgtEl>
                                        <p:attrNameLst>
                                          <p:attrName>ppt_x</p:attrName>
                                        </p:attrNameLst>
                                      </p:cBhvr>
                                      <p:tavLst>
                                        <p:tav tm="0">
                                          <p:val>
                                            <p:strVal val="#ppt_x"/>
                                          </p:val>
                                        </p:tav>
                                        <p:tav tm="100000">
                                          <p:val>
                                            <p:strVal val="#ppt_x"/>
                                          </p:val>
                                        </p:tav>
                                      </p:tavLst>
                                    </p:anim>
                                    <p:anim calcmode="lin" valueType="num">
                                      <p:cBhvr>
                                        <p:cTn id="29" dur="1000" fill="hold"/>
                                        <p:tgtEl>
                                          <p:spTgt spid="29"/>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30"/>
                                        </p:tgtEl>
                                        <p:attrNameLst>
                                          <p:attrName>style.visibility</p:attrName>
                                        </p:attrNameLst>
                                      </p:cBhvr>
                                      <p:to>
                                        <p:strVal val="visible"/>
                                      </p:to>
                                    </p:set>
                                    <p:animEffect transition="in" filter="fade">
                                      <p:cBhvr>
                                        <p:cTn id="32" dur="1000"/>
                                        <p:tgtEl>
                                          <p:spTgt spid="30"/>
                                        </p:tgtEl>
                                      </p:cBhvr>
                                    </p:animEffect>
                                    <p:anim calcmode="lin" valueType="num">
                                      <p:cBhvr>
                                        <p:cTn id="33" dur="1000" fill="hold"/>
                                        <p:tgtEl>
                                          <p:spTgt spid="30"/>
                                        </p:tgtEl>
                                        <p:attrNameLst>
                                          <p:attrName>ppt_x</p:attrName>
                                        </p:attrNameLst>
                                      </p:cBhvr>
                                      <p:tavLst>
                                        <p:tav tm="0">
                                          <p:val>
                                            <p:strVal val="#ppt_x"/>
                                          </p:val>
                                        </p:tav>
                                        <p:tav tm="100000">
                                          <p:val>
                                            <p:strVal val="#ppt_x"/>
                                          </p:val>
                                        </p:tav>
                                      </p:tavLst>
                                    </p:anim>
                                    <p:anim calcmode="lin" valueType="num">
                                      <p:cBhvr>
                                        <p:cTn id="34" dur="1000" fill="hold"/>
                                        <p:tgtEl>
                                          <p:spTgt spid="30"/>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31"/>
                                        </p:tgtEl>
                                        <p:attrNameLst>
                                          <p:attrName>style.visibility</p:attrName>
                                        </p:attrNameLst>
                                      </p:cBhvr>
                                      <p:to>
                                        <p:strVal val="visible"/>
                                      </p:to>
                                    </p:set>
                                    <p:animEffect transition="in" filter="fade">
                                      <p:cBhvr>
                                        <p:cTn id="37" dur="1000"/>
                                        <p:tgtEl>
                                          <p:spTgt spid="31"/>
                                        </p:tgtEl>
                                      </p:cBhvr>
                                    </p:animEffect>
                                    <p:anim calcmode="lin" valueType="num">
                                      <p:cBhvr>
                                        <p:cTn id="38" dur="1000" fill="hold"/>
                                        <p:tgtEl>
                                          <p:spTgt spid="31"/>
                                        </p:tgtEl>
                                        <p:attrNameLst>
                                          <p:attrName>ppt_x</p:attrName>
                                        </p:attrNameLst>
                                      </p:cBhvr>
                                      <p:tavLst>
                                        <p:tav tm="0">
                                          <p:val>
                                            <p:strVal val="#ppt_x"/>
                                          </p:val>
                                        </p:tav>
                                        <p:tav tm="100000">
                                          <p:val>
                                            <p:strVal val="#ppt_x"/>
                                          </p:val>
                                        </p:tav>
                                      </p:tavLst>
                                    </p:anim>
                                    <p:anim calcmode="lin" valueType="num">
                                      <p:cBhvr>
                                        <p:cTn id="39" dur="1000" fill="hold"/>
                                        <p:tgtEl>
                                          <p:spTgt spid="31"/>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32"/>
                                        </p:tgtEl>
                                        <p:attrNameLst>
                                          <p:attrName>style.visibility</p:attrName>
                                        </p:attrNameLst>
                                      </p:cBhvr>
                                      <p:to>
                                        <p:strVal val="visible"/>
                                      </p:to>
                                    </p:set>
                                    <p:animEffect transition="in" filter="fade">
                                      <p:cBhvr>
                                        <p:cTn id="42" dur="1000"/>
                                        <p:tgtEl>
                                          <p:spTgt spid="32"/>
                                        </p:tgtEl>
                                      </p:cBhvr>
                                    </p:animEffect>
                                    <p:anim calcmode="lin" valueType="num">
                                      <p:cBhvr>
                                        <p:cTn id="43" dur="1000" fill="hold"/>
                                        <p:tgtEl>
                                          <p:spTgt spid="32"/>
                                        </p:tgtEl>
                                        <p:attrNameLst>
                                          <p:attrName>ppt_x</p:attrName>
                                        </p:attrNameLst>
                                      </p:cBhvr>
                                      <p:tavLst>
                                        <p:tav tm="0">
                                          <p:val>
                                            <p:strVal val="#ppt_x"/>
                                          </p:val>
                                        </p:tav>
                                        <p:tav tm="100000">
                                          <p:val>
                                            <p:strVal val="#ppt_x"/>
                                          </p:val>
                                        </p:tav>
                                      </p:tavLst>
                                    </p:anim>
                                    <p:anim calcmode="lin" valueType="num">
                                      <p:cBhvr>
                                        <p:cTn id="44" dur="1000" fill="hold"/>
                                        <p:tgtEl>
                                          <p:spTgt spid="32"/>
                                        </p:tgtEl>
                                        <p:attrNameLst>
                                          <p:attrName>ppt_y</p:attrName>
                                        </p:attrNameLst>
                                      </p:cBhvr>
                                      <p:tavLst>
                                        <p:tav tm="0">
                                          <p:val>
                                            <p:strVal val="#ppt_y+.1"/>
                                          </p:val>
                                        </p:tav>
                                        <p:tav tm="100000">
                                          <p:val>
                                            <p:strVal val="#ppt_y"/>
                                          </p:val>
                                        </p:tav>
                                      </p:tavLst>
                                    </p:anim>
                                  </p:childTnLst>
                                </p:cTn>
                              </p:par>
                              <p:par>
                                <p:cTn id="45" presetID="42" presetClass="entr" presetSubtype="0" fill="hold" nodeType="withEffect">
                                  <p:stCondLst>
                                    <p:cond delay="0"/>
                                  </p:stCondLst>
                                  <p:childTnLst>
                                    <p:set>
                                      <p:cBhvr>
                                        <p:cTn id="46" dur="1" fill="hold">
                                          <p:stCondLst>
                                            <p:cond delay="0"/>
                                          </p:stCondLst>
                                        </p:cTn>
                                        <p:tgtEl>
                                          <p:spTgt spid="8"/>
                                        </p:tgtEl>
                                        <p:attrNameLst>
                                          <p:attrName>style.visibility</p:attrName>
                                        </p:attrNameLst>
                                      </p:cBhvr>
                                      <p:to>
                                        <p:strVal val="visible"/>
                                      </p:to>
                                    </p:set>
                                    <p:animEffect transition="in" filter="fade">
                                      <p:cBhvr>
                                        <p:cTn id="47" dur="1000"/>
                                        <p:tgtEl>
                                          <p:spTgt spid="8"/>
                                        </p:tgtEl>
                                      </p:cBhvr>
                                    </p:animEffect>
                                    <p:anim calcmode="lin" valueType="num">
                                      <p:cBhvr>
                                        <p:cTn id="48" dur="1000" fill="hold"/>
                                        <p:tgtEl>
                                          <p:spTgt spid="8"/>
                                        </p:tgtEl>
                                        <p:attrNameLst>
                                          <p:attrName>ppt_x</p:attrName>
                                        </p:attrNameLst>
                                      </p:cBhvr>
                                      <p:tavLst>
                                        <p:tav tm="0">
                                          <p:val>
                                            <p:strVal val="#ppt_x"/>
                                          </p:val>
                                        </p:tav>
                                        <p:tav tm="100000">
                                          <p:val>
                                            <p:strVal val="#ppt_x"/>
                                          </p:val>
                                        </p:tav>
                                      </p:tavLst>
                                    </p:anim>
                                    <p:anim calcmode="lin" valueType="num">
                                      <p:cBhvr>
                                        <p:cTn id="49" dur="1000" fill="hold"/>
                                        <p:tgtEl>
                                          <p:spTgt spid="8"/>
                                        </p:tgtEl>
                                        <p:attrNameLst>
                                          <p:attrName>ppt_y</p:attrName>
                                        </p:attrNameLst>
                                      </p:cBhvr>
                                      <p:tavLst>
                                        <p:tav tm="0">
                                          <p:val>
                                            <p:strVal val="#ppt_y+.1"/>
                                          </p:val>
                                        </p:tav>
                                        <p:tav tm="100000">
                                          <p:val>
                                            <p:strVal val="#ppt_y"/>
                                          </p:val>
                                        </p:tav>
                                      </p:tavLst>
                                    </p:anim>
                                  </p:childTnLst>
                                </p:cTn>
                              </p:par>
                              <p:par>
                                <p:cTn id="50" presetID="42" presetClass="entr" presetSubtype="0" fill="hold" nodeType="withEffect">
                                  <p:stCondLst>
                                    <p:cond delay="0"/>
                                  </p:stCondLst>
                                  <p:childTnLst>
                                    <p:set>
                                      <p:cBhvr>
                                        <p:cTn id="51" dur="1" fill="hold">
                                          <p:stCondLst>
                                            <p:cond delay="0"/>
                                          </p:stCondLst>
                                        </p:cTn>
                                        <p:tgtEl>
                                          <p:spTgt spid="37"/>
                                        </p:tgtEl>
                                        <p:attrNameLst>
                                          <p:attrName>style.visibility</p:attrName>
                                        </p:attrNameLst>
                                      </p:cBhvr>
                                      <p:to>
                                        <p:strVal val="visible"/>
                                      </p:to>
                                    </p:set>
                                    <p:animEffect transition="in" filter="fade">
                                      <p:cBhvr>
                                        <p:cTn id="52" dur="1000"/>
                                        <p:tgtEl>
                                          <p:spTgt spid="37"/>
                                        </p:tgtEl>
                                      </p:cBhvr>
                                    </p:animEffect>
                                    <p:anim calcmode="lin" valueType="num">
                                      <p:cBhvr>
                                        <p:cTn id="53" dur="1000" fill="hold"/>
                                        <p:tgtEl>
                                          <p:spTgt spid="37"/>
                                        </p:tgtEl>
                                        <p:attrNameLst>
                                          <p:attrName>ppt_x</p:attrName>
                                        </p:attrNameLst>
                                      </p:cBhvr>
                                      <p:tavLst>
                                        <p:tav tm="0">
                                          <p:val>
                                            <p:strVal val="#ppt_x"/>
                                          </p:val>
                                        </p:tav>
                                        <p:tav tm="100000">
                                          <p:val>
                                            <p:strVal val="#ppt_x"/>
                                          </p:val>
                                        </p:tav>
                                      </p:tavLst>
                                    </p:anim>
                                    <p:anim calcmode="lin" valueType="num">
                                      <p:cBhvr>
                                        <p:cTn id="54" dur="1000" fill="hold"/>
                                        <p:tgtEl>
                                          <p:spTgt spid="3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p:bldP spid="31" grpId="0"/>
      <p:bldP spid="32" grpId="0"/>
      <p:bldP spid="3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F9675FA-A8FE-4B84-81D0-FA3E0563A4A7}"/>
              </a:ext>
            </a:extLst>
          </p:cNvPr>
          <p:cNvSpPr/>
          <p:nvPr/>
        </p:nvSpPr>
        <p:spPr bwMode="auto">
          <a:xfrm>
            <a:off x="0" y="0"/>
            <a:ext cx="36576000" cy="20574000"/>
          </a:xfrm>
          <a:prstGeom prst="rect">
            <a:avLst/>
          </a:prstGeom>
          <a:gradFill flip="none" rotWithShape="1">
            <a:gsLst>
              <a:gs pos="0">
                <a:schemeClr val="accent1">
                  <a:lumMod val="75000"/>
                  <a:shade val="30000"/>
                  <a:satMod val="115000"/>
                </a:schemeClr>
              </a:gs>
              <a:gs pos="50000">
                <a:schemeClr val="accent1">
                  <a:lumMod val="75000"/>
                  <a:shade val="67500"/>
                  <a:satMod val="115000"/>
                </a:schemeClr>
              </a:gs>
              <a:gs pos="100000">
                <a:schemeClr val="accent1">
                  <a:lumMod val="75000"/>
                  <a:shade val="100000"/>
                  <a:satMod val="115000"/>
                </a:schemeClr>
              </a:gs>
            </a:gsLst>
            <a:lin ang="10800000" scaled="1"/>
            <a:tileRect/>
          </a:gradFill>
          <a:ln w="28575"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ctr" defTabSz="228600">
              <a:spcBef>
                <a:spcPct val="20000"/>
              </a:spcBef>
              <a:buClr>
                <a:srgbClr val="FF0000"/>
              </a:buClr>
            </a:pPr>
            <a:endParaRPr lang="en-IN">
              <a:latin typeface="Arial" pitchFamily="34" charset="0"/>
            </a:endParaRPr>
          </a:p>
        </p:txBody>
      </p:sp>
      <p:cxnSp>
        <p:nvCxnSpPr>
          <p:cNvPr id="4" name="Straight Connector 3">
            <a:extLst>
              <a:ext uri="{FF2B5EF4-FFF2-40B4-BE49-F238E27FC236}">
                <a16:creationId xmlns:a16="http://schemas.microsoft.com/office/drawing/2014/main" id="{B19C11A2-046E-4517-9D6A-520D0941136C}"/>
              </a:ext>
            </a:extLst>
          </p:cNvPr>
          <p:cNvCxnSpPr>
            <a:cxnSpLocks/>
          </p:cNvCxnSpPr>
          <p:nvPr/>
        </p:nvCxnSpPr>
        <p:spPr bwMode="auto">
          <a:xfrm>
            <a:off x="1526591" y="14020800"/>
            <a:ext cx="18285409" cy="0"/>
          </a:xfrm>
          <a:prstGeom prst="line">
            <a:avLst/>
          </a:prstGeom>
          <a:noFill/>
          <a:ln w="317500" cap="flat" cmpd="sng" algn="ctr">
            <a:solidFill>
              <a:schemeClr val="bg1"/>
            </a:solidFill>
            <a:prstDash val="solid"/>
            <a:round/>
            <a:headEnd type="none" w="sm" len="sm"/>
            <a:tailEnd type="none" w="sm" len="sm"/>
          </a:ln>
          <a:effectLst/>
        </p:spPr>
      </p:cxnSp>
      <p:sp>
        <p:nvSpPr>
          <p:cNvPr id="7" name="TextBox 6">
            <a:extLst>
              <a:ext uri="{FF2B5EF4-FFF2-40B4-BE49-F238E27FC236}">
                <a16:creationId xmlns:a16="http://schemas.microsoft.com/office/drawing/2014/main" id="{F537B042-219B-47EE-8406-54090FE2A21B}"/>
              </a:ext>
            </a:extLst>
          </p:cNvPr>
          <p:cNvSpPr txBox="1"/>
          <p:nvPr/>
        </p:nvSpPr>
        <p:spPr>
          <a:xfrm>
            <a:off x="1572986" y="9644743"/>
            <a:ext cx="9753600" cy="4508927"/>
          </a:xfrm>
          <a:prstGeom prst="rect">
            <a:avLst/>
          </a:prstGeom>
          <a:noFill/>
        </p:spPr>
        <p:txBody>
          <a:bodyPr wrap="square" rtlCol="0">
            <a:spAutoFit/>
          </a:bodyPr>
          <a:lstStyle/>
          <a:p>
            <a:r>
              <a:rPr lang="en-IN" sz="28700" dirty="0">
                <a:solidFill>
                  <a:schemeClr val="bg1"/>
                </a:solidFill>
                <a:latin typeface="Agency FB" panose="020B0503020202020204" pitchFamily="34" charset="0"/>
              </a:rPr>
              <a:t>02</a:t>
            </a:r>
          </a:p>
        </p:txBody>
      </p:sp>
      <p:sp>
        <p:nvSpPr>
          <p:cNvPr id="8" name="TextBox 7">
            <a:extLst>
              <a:ext uri="{FF2B5EF4-FFF2-40B4-BE49-F238E27FC236}">
                <a16:creationId xmlns:a16="http://schemas.microsoft.com/office/drawing/2014/main" id="{37F0547B-ED3F-442A-8268-288AA4C40BF2}"/>
              </a:ext>
            </a:extLst>
          </p:cNvPr>
          <p:cNvSpPr txBox="1"/>
          <p:nvPr/>
        </p:nvSpPr>
        <p:spPr>
          <a:xfrm>
            <a:off x="1493934" y="14706600"/>
            <a:ext cx="33108900" cy="2862322"/>
          </a:xfrm>
          <a:prstGeom prst="rect">
            <a:avLst/>
          </a:prstGeom>
          <a:noFill/>
        </p:spPr>
        <p:txBody>
          <a:bodyPr wrap="square" rtlCol="0">
            <a:spAutoFit/>
          </a:bodyPr>
          <a:lstStyle/>
          <a:p>
            <a:r>
              <a:rPr lang="en-IN" sz="18000" b="1" dirty="0">
                <a:solidFill>
                  <a:schemeClr val="bg1"/>
                </a:solidFill>
                <a:latin typeface="Agency FB" panose="020B0503020202020204" pitchFamily="34" charset="0"/>
              </a:rPr>
              <a:t>WHY PYTHON FOR AI?</a:t>
            </a:r>
          </a:p>
        </p:txBody>
      </p:sp>
      <p:pic>
        <p:nvPicPr>
          <p:cNvPr id="3" name="Picture 2">
            <a:extLst>
              <a:ext uri="{FF2B5EF4-FFF2-40B4-BE49-F238E27FC236}">
                <a16:creationId xmlns:a16="http://schemas.microsoft.com/office/drawing/2014/main" id="{1A1BD16C-0BF0-4791-909F-646039DDB40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95400" y="1143000"/>
            <a:ext cx="3628825" cy="917716"/>
          </a:xfrm>
          <a:prstGeom prst="rect">
            <a:avLst/>
          </a:prstGeom>
        </p:spPr>
      </p:pic>
      <p:pic>
        <p:nvPicPr>
          <p:cNvPr id="5" name="Picture 4" descr="A picture containing food&#10;&#10;Description automatically generated">
            <a:extLst>
              <a:ext uri="{FF2B5EF4-FFF2-40B4-BE49-F238E27FC236}">
                <a16:creationId xmlns:a16="http://schemas.microsoft.com/office/drawing/2014/main" id="{4FAB956D-AB8D-43B0-963B-106161C3FE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709" y="0"/>
            <a:ext cx="36576000" cy="20574000"/>
          </a:xfrm>
          <a:prstGeom prst="rect">
            <a:avLst/>
          </a:prstGeom>
        </p:spPr>
      </p:pic>
    </p:spTree>
    <p:extLst>
      <p:ext uri="{BB962C8B-B14F-4D97-AF65-F5344CB8AC3E}">
        <p14:creationId xmlns:p14="http://schemas.microsoft.com/office/powerpoint/2010/main" val="27244379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7536CD7-5991-4833-8EB7-F2C00C8CAD18}"/>
              </a:ext>
            </a:extLst>
          </p:cNvPr>
          <p:cNvSpPr/>
          <p:nvPr/>
        </p:nvSpPr>
        <p:spPr bwMode="auto">
          <a:xfrm>
            <a:off x="0" y="0"/>
            <a:ext cx="36576000" cy="5410200"/>
          </a:xfrm>
          <a:prstGeom prst="rect">
            <a:avLst/>
          </a:prstGeom>
          <a:gradFill flip="none" rotWithShape="1">
            <a:gsLst>
              <a:gs pos="0">
                <a:schemeClr val="accent1">
                  <a:lumMod val="75000"/>
                  <a:shade val="30000"/>
                  <a:satMod val="115000"/>
                </a:schemeClr>
              </a:gs>
              <a:gs pos="50000">
                <a:schemeClr val="accent1">
                  <a:lumMod val="75000"/>
                  <a:shade val="67500"/>
                  <a:satMod val="115000"/>
                </a:schemeClr>
              </a:gs>
              <a:gs pos="100000">
                <a:schemeClr val="accent1">
                  <a:lumMod val="75000"/>
                  <a:shade val="100000"/>
                  <a:satMod val="115000"/>
                </a:schemeClr>
              </a:gs>
            </a:gsLst>
            <a:lin ang="10800000" scaled="1"/>
            <a:tileRect/>
          </a:gradFill>
          <a:ln w="28575"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ctr" defTabSz="228600">
              <a:spcBef>
                <a:spcPct val="20000"/>
              </a:spcBef>
              <a:buClr>
                <a:srgbClr val="FF0000"/>
              </a:buClr>
            </a:pPr>
            <a:endParaRPr lang="en-IN">
              <a:latin typeface="Arial" pitchFamily="34" charset="0"/>
            </a:endParaRPr>
          </a:p>
        </p:txBody>
      </p:sp>
      <p:sp>
        <p:nvSpPr>
          <p:cNvPr id="19" name="TextBox 18">
            <a:extLst>
              <a:ext uri="{FF2B5EF4-FFF2-40B4-BE49-F238E27FC236}">
                <a16:creationId xmlns:a16="http://schemas.microsoft.com/office/drawing/2014/main" id="{8C1B7A0D-AE50-4439-ABB4-52ADD137C3E7}"/>
              </a:ext>
            </a:extLst>
          </p:cNvPr>
          <p:cNvSpPr txBox="1"/>
          <p:nvPr/>
        </p:nvSpPr>
        <p:spPr>
          <a:xfrm>
            <a:off x="1904999" y="1171069"/>
            <a:ext cx="33832793" cy="3570208"/>
          </a:xfrm>
          <a:prstGeom prst="rect">
            <a:avLst/>
          </a:prstGeom>
          <a:noFill/>
        </p:spPr>
        <p:txBody>
          <a:bodyPr wrap="square" rtlCol="0">
            <a:spAutoFit/>
          </a:bodyPr>
          <a:lstStyle/>
          <a:p>
            <a:pPr algn="ctr"/>
            <a:r>
              <a:rPr lang="en-IN" sz="22600" b="1" dirty="0">
                <a:solidFill>
                  <a:schemeClr val="bg1"/>
                </a:solidFill>
                <a:latin typeface="Agency FB" panose="020B0503020202020204" pitchFamily="34" charset="0"/>
              </a:rPr>
              <a:t>WHY PYTHON FOR AI?</a:t>
            </a:r>
          </a:p>
        </p:txBody>
      </p:sp>
      <p:grpSp>
        <p:nvGrpSpPr>
          <p:cNvPr id="3" name="Group 2">
            <a:extLst>
              <a:ext uri="{FF2B5EF4-FFF2-40B4-BE49-F238E27FC236}">
                <a16:creationId xmlns:a16="http://schemas.microsoft.com/office/drawing/2014/main" id="{79A53386-EF4B-4806-9EB5-D26A8BFF21AB}"/>
              </a:ext>
            </a:extLst>
          </p:cNvPr>
          <p:cNvGrpSpPr>
            <a:grpSpLocks noChangeAspect="1"/>
          </p:cNvGrpSpPr>
          <p:nvPr/>
        </p:nvGrpSpPr>
        <p:grpSpPr>
          <a:xfrm>
            <a:off x="4583652" y="6235377"/>
            <a:ext cx="27408697" cy="11970988"/>
            <a:chOff x="1534773" y="6235377"/>
            <a:chExt cx="32352637" cy="14130300"/>
          </a:xfrm>
        </p:grpSpPr>
        <p:cxnSp>
          <p:nvCxnSpPr>
            <p:cNvPr id="46" name="Straight Connector 45">
              <a:extLst>
                <a:ext uri="{FF2B5EF4-FFF2-40B4-BE49-F238E27FC236}">
                  <a16:creationId xmlns:a16="http://schemas.microsoft.com/office/drawing/2014/main" id="{658372E5-8859-4041-BAC2-B270875584C6}"/>
                </a:ext>
              </a:extLst>
            </p:cNvPr>
            <p:cNvCxnSpPr>
              <a:cxnSpLocks/>
            </p:cNvCxnSpPr>
            <p:nvPr/>
          </p:nvCxnSpPr>
          <p:spPr bwMode="auto">
            <a:xfrm flipH="1">
              <a:off x="8991595" y="13550577"/>
              <a:ext cx="9067800" cy="0"/>
            </a:xfrm>
            <a:prstGeom prst="line">
              <a:avLst/>
            </a:prstGeom>
            <a:noFill/>
            <a:ln w="76200" cap="flat" cmpd="sng" algn="ctr">
              <a:solidFill>
                <a:schemeClr val="accent2">
                  <a:lumMod val="75000"/>
                </a:schemeClr>
              </a:solidFill>
              <a:prstDash val="dash"/>
              <a:round/>
              <a:headEnd type="none" w="sm" len="sm"/>
              <a:tailEnd type="none" w="sm" len="sm"/>
            </a:ln>
            <a:effectLst/>
          </p:spPr>
        </p:cxnSp>
        <p:cxnSp>
          <p:nvCxnSpPr>
            <p:cNvPr id="16" name="Connector: Elbow 15">
              <a:extLst>
                <a:ext uri="{FF2B5EF4-FFF2-40B4-BE49-F238E27FC236}">
                  <a16:creationId xmlns:a16="http://schemas.microsoft.com/office/drawing/2014/main" id="{C074A0EB-5BE8-47CA-BFD3-A49E5A517F34}"/>
                </a:ext>
              </a:extLst>
            </p:cNvPr>
            <p:cNvCxnSpPr>
              <a:cxnSpLocks/>
            </p:cNvCxnSpPr>
            <p:nvPr/>
          </p:nvCxnSpPr>
          <p:spPr bwMode="auto">
            <a:xfrm flipV="1">
              <a:off x="21335995" y="8496849"/>
              <a:ext cx="8153400" cy="4039107"/>
            </a:xfrm>
            <a:prstGeom prst="bentConnector3">
              <a:avLst/>
            </a:prstGeom>
            <a:noFill/>
            <a:ln w="76200" cap="flat" cmpd="sng" algn="ctr">
              <a:solidFill>
                <a:schemeClr val="accent2">
                  <a:lumMod val="75000"/>
                </a:schemeClr>
              </a:solidFill>
              <a:prstDash val="dash"/>
              <a:round/>
              <a:headEnd type="none" w="sm" len="sm"/>
              <a:tailEnd type="none" w="sm" len="sm"/>
            </a:ln>
            <a:effectLst/>
          </p:spPr>
        </p:cxnSp>
        <p:cxnSp>
          <p:nvCxnSpPr>
            <p:cNvPr id="17" name="Connector: Elbow 16">
              <a:extLst>
                <a:ext uri="{FF2B5EF4-FFF2-40B4-BE49-F238E27FC236}">
                  <a16:creationId xmlns:a16="http://schemas.microsoft.com/office/drawing/2014/main" id="{26CE7B39-98F2-4A9E-8966-D04DE29CA71F}"/>
                </a:ext>
              </a:extLst>
            </p:cNvPr>
            <p:cNvCxnSpPr>
              <a:cxnSpLocks/>
            </p:cNvCxnSpPr>
            <p:nvPr/>
          </p:nvCxnSpPr>
          <p:spPr bwMode="auto">
            <a:xfrm rot="10800000">
              <a:off x="7162795" y="7887249"/>
              <a:ext cx="11658600" cy="4172370"/>
            </a:xfrm>
            <a:prstGeom prst="bentConnector3">
              <a:avLst/>
            </a:prstGeom>
            <a:noFill/>
            <a:ln w="76200" cap="flat" cmpd="sng" algn="ctr">
              <a:solidFill>
                <a:schemeClr val="accent2">
                  <a:lumMod val="75000"/>
                </a:schemeClr>
              </a:solidFill>
              <a:prstDash val="dash"/>
              <a:round/>
              <a:headEnd type="none" w="sm" len="sm"/>
              <a:tailEnd type="none" w="sm" len="sm"/>
            </a:ln>
            <a:effectLst/>
          </p:spPr>
        </p:cxnSp>
        <p:cxnSp>
          <p:nvCxnSpPr>
            <p:cNvPr id="18" name="Straight Connector 17">
              <a:extLst>
                <a:ext uri="{FF2B5EF4-FFF2-40B4-BE49-F238E27FC236}">
                  <a16:creationId xmlns:a16="http://schemas.microsoft.com/office/drawing/2014/main" id="{BA3FBD70-86D3-486D-B33C-CE73AA557D86}"/>
                </a:ext>
              </a:extLst>
            </p:cNvPr>
            <p:cNvCxnSpPr>
              <a:cxnSpLocks/>
            </p:cNvCxnSpPr>
            <p:nvPr/>
          </p:nvCxnSpPr>
          <p:spPr bwMode="auto">
            <a:xfrm>
              <a:off x="18745195" y="13068849"/>
              <a:ext cx="0" cy="4063128"/>
            </a:xfrm>
            <a:prstGeom prst="line">
              <a:avLst/>
            </a:prstGeom>
            <a:noFill/>
            <a:ln w="76200" cap="flat" cmpd="sng" algn="ctr">
              <a:solidFill>
                <a:schemeClr val="accent2">
                  <a:lumMod val="75000"/>
                </a:schemeClr>
              </a:solidFill>
              <a:prstDash val="dash"/>
              <a:round/>
              <a:headEnd type="none" w="sm" len="sm"/>
              <a:tailEnd type="none" w="sm" len="sm"/>
            </a:ln>
            <a:effectLst/>
          </p:spPr>
        </p:cxnSp>
        <p:cxnSp>
          <p:nvCxnSpPr>
            <p:cNvPr id="20" name="Straight Connector 19">
              <a:extLst>
                <a:ext uri="{FF2B5EF4-FFF2-40B4-BE49-F238E27FC236}">
                  <a16:creationId xmlns:a16="http://schemas.microsoft.com/office/drawing/2014/main" id="{BDE840EC-68DB-4568-B85D-B40DA098E4D2}"/>
                </a:ext>
              </a:extLst>
            </p:cNvPr>
            <p:cNvCxnSpPr>
              <a:cxnSpLocks/>
            </p:cNvCxnSpPr>
            <p:nvPr/>
          </p:nvCxnSpPr>
          <p:spPr bwMode="auto">
            <a:xfrm flipH="1">
              <a:off x="6000322" y="17436777"/>
              <a:ext cx="12744873" cy="0"/>
            </a:xfrm>
            <a:prstGeom prst="line">
              <a:avLst/>
            </a:prstGeom>
            <a:noFill/>
            <a:ln w="76200" cap="flat" cmpd="sng" algn="ctr">
              <a:solidFill>
                <a:schemeClr val="accent2">
                  <a:lumMod val="75000"/>
                </a:schemeClr>
              </a:solidFill>
              <a:prstDash val="dash"/>
              <a:round/>
              <a:headEnd type="none" w="sm" len="sm"/>
              <a:tailEnd type="none" w="sm" len="sm"/>
            </a:ln>
            <a:effectLst/>
          </p:spPr>
        </p:cxnSp>
        <p:cxnSp>
          <p:nvCxnSpPr>
            <p:cNvPr id="23" name="Straight Connector 22">
              <a:extLst>
                <a:ext uri="{FF2B5EF4-FFF2-40B4-BE49-F238E27FC236}">
                  <a16:creationId xmlns:a16="http://schemas.microsoft.com/office/drawing/2014/main" id="{F0E83016-7040-44C9-A2F8-208190F3132B}"/>
                </a:ext>
              </a:extLst>
            </p:cNvPr>
            <p:cNvCxnSpPr>
              <a:cxnSpLocks/>
            </p:cNvCxnSpPr>
            <p:nvPr/>
          </p:nvCxnSpPr>
          <p:spPr bwMode="auto">
            <a:xfrm>
              <a:off x="19964395" y="14211849"/>
              <a:ext cx="0" cy="2057400"/>
            </a:xfrm>
            <a:prstGeom prst="line">
              <a:avLst/>
            </a:prstGeom>
            <a:noFill/>
            <a:ln w="76200" cap="flat" cmpd="sng" algn="ctr">
              <a:solidFill>
                <a:schemeClr val="accent2">
                  <a:lumMod val="75000"/>
                </a:schemeClr>
              </a:solidFill>
              <a:prstDash val="dash"/>
              <a:round/>
              <a:headEnd type="none" w="sm" len="sm"/>
              <a:tailEnd type="none" w="sm" len="sm"/>
            </a:ln>
            <a:effectLst/>
          </p:spPr>
        </p:cxnSp>
        <p:cxnSp>
          <p:nvCxnSpPr>
            <p:cNvPr id="24" name="Straight Connector 23">
              <a:extLst>
                <a:ext uri="{FF2B5EF4-FFF2-40B4-BE49-F238E27FC236}">
                  <a16:creationId xmlns:a16="http://schemas.microsoft.com/office/drawing/2014/main" id="{9C81B395-401E-4369-8EF3-2F3383DE6511}"/>
                </a:ext>
              </a:extLst>
            </p:cNvPr>
            <p:cNvCxnSpPr/>
            <p:nvPr/>
          </p:nvCxnSpPr>
          <p:spPr bwMode="auto">
            <a:xfrm>
              <a:off x="19964395" y="16269249"/>
              <a:ext cx="7772400" cy="0"/>
            </a:xfrm>
            <a:prstGeom prst="line">
              <a:avLst/>
            </a:prstGeom>
            <a:noFill/>
            <a:ln w="76200" cap="flat" cmpd="sng" algn="ctr">
              <a:solidFill>
                <a:schemeClr val="accent2">
                  <a:lumMod val="75000"/>
                </a:schemeClr>
              </a:solidFill>
              <a:prstDash val="dash"/>
              <a:round/>
              <a:headEnd type="none" w="sm" len="sm"/>
              <a:tailEnd type="none" w="sm" len="sm"/>
            </a:ln>
            <a:effectLst/>
          </p:spPr>
        </p:cxnSp>
        <p:sp>
          <p:nvSpPr>
            <p:cNvPr id="25" name="Oval 24">
              <a:extLst>
                <a:ext uri="{FF2B5EF4-FFF2-40B4-BE49-F238E27FC236}">
                  <a16:creationId xmlns:a16="http://schemas.microsoft.com/office/drawing/2014/main" id="{E1098030-E2A5-483F-AD9A-9CA3D37A01FC}"/>
                </a:ext>
              </a:extLst>
            </p:cNvPr>
            <p:cNvSpPr/>
            <p:nvPr/>
          </p:nvSpPr>
          <p:spPr bwMode="auto">
            <a:xfrm>
              <a:off x="15601858" y="9125666"/>
              <a:ext cx="6724732" cy="6763090"/>
            </a:xfrm>
            <a:prstGeom prst="ellipse">
              <a:avLst/>
            </a:prstGeom>
            <a:solidFill>
              <a:schemeClr val="bg1">
                <a:lumMod val="95000"/>
                <a:alpha val="74000"/>
              </a:schemeClr>
            </a:solidFill>
            <a:ln w="28575" cap="flat" cmpd="sng" algn="ctr">
              <a:noFill/>
              <a:prstDash val="solid"/>
              <a:round/>
              <a:headEnd type="none" w="sm" len="sm"/>
              <a:tailEnd type="none" w="sm" len="sm"/>
            </a:ln>
            <a:effectLst>
              <a:outerShdw blurRad="279400" sx="102000" sy="102000" algn="ctr" rotWithShape="0">
                <a:prstClr val="black">
                  <a:alpha val="28000"/>
                </a:prstClr>
              </a:outerShdw>
            </a:effectLst>
          </p:spPr>
          <p:txBody>
            <a:bodyPr vert="horz" wrap="square" lIns="91440" tIns="45720" rIns="91440" bIns="45720" numCol="1" rtlCol="0" anchor="t" anchorCtr="0" compatLnSpc="1">
              <a:prstTxWarp prst="textNoShape">
                <a:avLst/>
              </a:prstTxWarp>
            </a:bodyPr>
            <a:lstStyle/>
            <a:p>
              <a:pPr marL="0" marR="0" indent="0" algn="ctr" defTabSz="228600" rtl="0" eaLnBrk="1" fontAlgn="base" latinLnBrk="0" hangingPunct="1">
                <a:lnSpc>
                  <a:spcPct val="100000"/>
                </a:lnSpc>
                <a:spcBef>
                  <a:spcPct val="20000"/>
                </a:spcBef>
                <a:spcAft>
                  <a:spcPct val="0"/>
                </a:spcAft>
                <a:buClr>
                  <a:srgbClr val="FF0000"/>
                </a:buClr>
                <a:buSzTx/>
                <a:buFont typeface="Arial" pitchFamily="34" charset="0"/>
                <a:buNone/>
                <a:tabLst/>
              </a:pPr>
              <a:endParaRPr kumimoji="0" lang="en-IN" sz="1800" b="0" i="0" u="none" strike="noStrike" cap="none" normalizeH="0" baseline="0">
                <a:ln>
                  <a:noFill/>
                </a:ln>
                <a:solidFill>
                  <a:schemeClr val="tx1"/>
                </a:solidFill>
                <a:effectLst/>
                <a:latin typeface="+mn-lt"/>
              </a:endParaRPr>
            </a:p>
          </p:txBody>
        </p:sp>
        <p:sp>
          <p:nvSpPr>
            <p:cNvPr id="27" name="Oval 26">
              <a:extLst>
                <a:ext uri="{FF2B5EF4-FFF2-40B4-BE49-F238E27FC236}">
                  <a16:creationId xmlns:a16="http://schemas.microsoft.com/office/drawing/2014/main" id="{798155BC-4A5F-42F8-8852-1D1E60348C82}"/>
                </a:ext>
              </a:extLst>
            </p:cNvPr>
            <p:cNvSpPr/>
            <p:nvPr/>
          </p:nvSpPr>
          <p:spPr bwMode="auto">
            <a:xfrm>
              <a:off x="3649334" y="6235377"/>
              <a:ext cx="3557191" cy="3303743"/>
            </a:xfrm>
            <a:prstGeom prst="ellipse">
              <a:avLst/>
            </a:prstGeom>
            <a:solidFill>
              <a:schemeClr val="bg1">
                <a:lumMod val="95000"/>
                <a:alpha val="74000"/>
              </a:schemeClr>
            </a:solidFill>
            <a:ln w="28575" cap="flat" cmpd="sng" algn="ctr">
              <a:noFill/>
              <a:prstDash val="solid"/>
              <a:round/>
              <a:headEnd type="none" w="sm" len="sm"/>
              <a:tailEnd type="none" w="sm" len="sm"/>
            </a:ln>
            <a:effectLst>
              <a:outerShdw blurRad="279400" sx="102000" sy="102000" algn="ctr" rotWithShape="0">
                <a:prstClr val="black">
                  <a:alpha val="28000"/>
                </a:prstClr>
              </a:outerShdw>
            </a:effectLst>
          </p:spPr>
          <p:txBody>
            <a:bodyPr vert="horz" wrap="square" lIns="91440" tIns="45720" rIns="91440" bIns="45720" numCol="1" rtlCol="0" anchor="t" anchorCtr="0" compatLnSpc="1">
              <a:prstTxWarp prst="textNoShape">
                <a:avLst/>
              </a:prstTxWarp>
            </a:bodyPr>
            <a:lstStyle/>
            <a:p>
              <a:pPr marL="0" marR="0" indent="0" algn="ctr" defTabSz="228600" rtl="0" eaLnBrk="1" fontAlgn="base" latinLnBrk="0" hangingPunct="1">
                <a:lnSpc>
                  <a:spcPct val="100000"/>
                </a:lnSpc>
                <a:spcBef>
                  <a:spcPct val="20000"/>
                </a:spcBef>
                <a:spcAft>
                  <a:spcPct val="0"/>
                </a:spcAft>
                <a:buClr>
                  <a:srgbClr val="FF0000"/>
                </a:buClr>
                <a:buSzTx/>
                <a:buFont typeface="Arial" pitchFamily="34" charset="0"/>
                <a:buNone/>
                <a:tabLst/>
              </a:pPr>
              <a:endParaRPr kumimoji="0" lang="en-IN" sz="1800" b="0" i="0" u="none" strike="noStrike" cap="none" normalizeH="0" baseline="0">
                <a:ln>
                  <a:noFill/>
                </a:ln>
                <a:solidFill>
                  <a:schemeClr val="tx1"/>
                </a:solidFill>
                <a:effectLst/>
                <a:latin typeface="+mn-lt"/>
              </a:endParaRPr>
            </a:p>
          </p:txBody>
        </p:sp>
        <p:sp>
          <p:nvSpPr>
            <p:cNvPr id="28" name="Oval 27">
              <a:extLst>
                <a:ext uri="{FF2B5EF4-FFF2-40B4-BE49-F238E27FC236}">
                  <a16:creationId xmlns:a16="http://schemas.microsoft.com/office/drawing/2014/main" id="{E83F289B-A300-4AAF-ABA5-F796A6A14B00}"/>
                </a:ext>
              </a:extLst>
            </p:cNvPr>
            <p:cNvSpPr/>
            <p:nvPr/>
          </p:nvSpPr>
          <p:spPr bwMode="auto">
            <a:xfrm>
              <a:off x="2621526" y="15836577"/>
              <a:ext cx="3557191" cy="3303743"/>
            </a:xfrm>
            <a:prstGeom prst="ellipse">
              <a:avLst/>
            </a:prstGeom>
            <a:solidFill>
              <a:schemeClr val="bg1">
                <a:lumMod val="95000"/>
                <a:alpha val="74000"/>
              </a:schemeClr>
            </a:solidFill>
            <a:ln w="28575" cap="flat" cmpd="sng" algn="ctr">
              <a:noFill/>
              <a:prstDash val="solid"/>
              <a:round/>
              <a:headEnd type="none" w="sm" len="sm"/>
              <a:tailEnd type="none" w="sm" len="sm"/>
            </a:ln>
            <a:effectLst>
              <a:outerShdw blurRad="279400" sx="102000" sy="102000" algn="ctr" rotWithShape="0">
                <a:prstClr val="black">
                  <a:alpha val="28000"/>
                </a:prstClr>
              </a:outerShdw>
            </a:effectLst>
          </p:spPr>
          <p:txBody>
            <a:bodyPr vert="horz" wrap="square" lIns="91440" tIns="45720" rIns="91440" bIns="45720" numCol="1" rtlCol="0" anchor="t" anchorCtr="0" compatLnSpc="1">
              <a:prstTxWarp prst="textNoShape">
                <a:avLst/>
              </a:prstTxWarp>
            </a:bodyPr>
            <a:lstStyle/>
            <a:p>
              <a:pPr marL="0" marR="0" indent="0" algn="ctr" defTabSz="228600" rtl="0" eaLnBrk="1" fontAlgn="base" latinLnBrk="0" hangingPunct="1">
                <a:lnSpc>
                  <a:spcPct val="100000"/>
                </a:lnSpc>
                <a:spcBef>
                  <a:spcPct val="20000"/>
                </a:spcBef>
                <a:spcAft>
                  <a:spcPct val="0"/>
                </a:spcAft>
                <a:buClr>
                  <a:srgbClr val="FF0000"/>
                </a:buClr>
                <a:buSzTx/>
                <a:buFont typeface="Arial" pitchFamily="34" charset="0"/>
                <a:buNone/>
                <a:tabLst/>
              </a:pPr>
              <a:endParaRPr kumimoji="0" lang="en-IN" sz="1800" b="0" i="0" u="none" strike="noStrike" cap="none" normalizeH="0" baseline="0">
                <a:ln>
                  <a:noFill/>
                </a:ln>
                <a:solidFill>
                  <a:schemeClr val="tx1"/>
                </a:solidFill>
                <a:effectLst/>
                <a:latin typeface="+mn-lt"/>
              </a:endParaRPr>
            </a:p>
          </p:txBody>
        </p:sp>
        <p:sp>
          <p:nvSpPr>
            <p:cNvPr id="29" name="Oval 28">
              <a:extLst>
                <a:ext uri="{FF2B5EF4-FFF2-40B4-BE49-F238E27FC236}">
                  <a16:creationId xmlns:a16="http://schemas.microsoft.com/office/drawing/2014/main" id="{ECA90187-D90C-4A75-A022-292B75F5420E}"/>
                </a:ext>
              </a:extLst>
            </p:cNvPr>
            <p:cNvSpPr/>
            <p:nvPr/>
          </p:nvSpPr>
          <p:spPr bwMode="auto">
            <a:xfrm>
              <a:off x="27660595" y="14617377"/>
              <a:ext cx="3557191" cy="3303743"/>
            </a:xfrm>
            <a:prstGeom prst="ellipse">
              <a:avLst/>
            </a:prstGeom>
            <a:solidFill>
              <a:schemeClr val="bg1">
                <a:lumMod val="95000"/>
                <a:alpha val="74000"/>
              </a:schemeClr>
            </a:solidFill>
            <a:ln w="28575" cap="flat" cmpd="sng" algn="ctr">
              <a:noFill/>
              <a:prstDash val="solid"/>
              <a:round/>
              <a:headEnd type="none" w="sm" len="sm"/>
              <a:tailEnd type="none" w="sm" len="sm"/>
            </a:ln>
            <a:effectLst>
              <a:outerShdw blurRad="279400" sx="102000" sy="102000" algn="ctr" rotWithShape="0">
                <a:prstClr val="black">
                  <a:alpha val="28000"/>
                </a:prstClr>
              </a:outerShdw>
            </a:effectLst>
          </p:spPr>
          <p:txBody>
            <a:bodyPr vert="horz" wrap="square" lIns="91440" tIns="45720" rIns="91440" bIns="45720" numCol="1" rtlCol="0" anchor="t" anchorCtr="0" compatLnSpc="1">
              <a:prstTxWarp prst="textNoShape">
                <a:avLst/>
              </a:prstTxWarp>
            </a:bodyPr>
            <a:lstStyle/>
            <a:p>
              <a:pPr marL="0" marR="0" indent="0" algn="ctr" defTabSz="228600" rtl="0" eaLnBrk="1" fontAlgn="base" latinLnBrk="0" hangingPunct="1">
                <a:lnSpc>
                  <a:spcPct val="100000"/>
                </a:lnSpc>
                <a:spcBef>
                  <a:spcPct val="20000"/>
                </a:spcBef>
                <a:spcAft>
                  <a:spcPct val="0"/>
                </a:spcAft>
                <a:buClr>
                  <a:srgbClr val="FF0000"/>
                </a:buClr>
                <a:buSzTx/>
                <a:buFont typeface="Arial" pitchFamily="34" charset="0"/>
                <a:buNone/>
                <a:tabLst/>
              </a:pPr>
              <a:endParaRPr kumimoji="0" lang="en-IN" sz="1800" b="0" i="0" u="none" strike="noStrike" cap="none" normalizeH="0" baseline="0">
                <a:ln>
                  <a:noFill/>
                </a:ln>
                <a:solidFill>
                  <a:schemeClr val="tx1"/>
                </a:solidFill>
                <a:effectLst/>
                <a:latin typeface="+mn-lt"/>
              </a:endParaRPr>
            </a:p>
          </p:txBody>
        </p:sp>
        <p:sp>
          <p:nvSpPr>
            <p:cNvPr id="30" name="Oval 29">
              <a:extLst>
                <a:ext uri="{FF2B5EF4-FFF2-40B4-BE49-F238E27FC236}">
                  <a16:creationId xmlns:a16="http://schemas.microsoft.com/office/drawing/2014/main" id="{AB523BBA-EBC1-4518-8862-14EF861018A2}"/>
                </a:ext>
              </a:extLst>
            </p:cNvPr>
            <p:cNvSpPr/>
            <p:nvPr/>
          </p:nvSpPr>
          <p:spPr bwMode="auto">
            <a:xfrm>
              <a:off x="29349732" y="7050690"/>
              <a:ext cx="3557191" cy="3303743"/>
            </a:xfrm>
            <a:prstGeom prst="ellipse">
              <a:avLst/>
            </a:prstGeom>
            <a:solidFill>
              <a:schemeClr val="bg1">
                <a:lumMod val="95000"/>
                <a:alpha val="74000"/>
              </a:schemeClr>
            </a:solidFill>
            <a:ln w="28575" cap="flat" cmpd="sng" algn="ctr">
              <a:noFill/>
              <a:prstDash val="solid"/>
              <a:round/>
              <a:headEnd type="none" w="sm" len="sm"/>
              <a:tailEnd type="none" w="sm" len="sm"/>
            </a:ln>
            <a:effectLst>
              <a:outerShdw blurRad="279400" sx="102000" sy="102000" algn="ctr" rotWithShape="0">
                <a:prstClr val="black">
                  <a:alpha val="28000"/>
                </a:prstClr>
              </a:outerShdw>
            </a:effectLst>
          </p:spPr>
          <p:txBody>
            <a:bodyPr vert="horz" wrap="square" lIns="91440" tIns="45720" rIns="91440" bIns="45720" numCol="1" rtlCol="0" anchor="t" anchorCtr="0" compatLnSpc="1">
              <a:prstTxWarp prst="textNoShape">
                <a:avLst/>
              </a:prstTxWarp>
            </a:bodyPr>
            <a:lstStyle/>
            <a:p>
              <a:pPr marL="0" marR="0" indent="0" algn="ctr" defTabSz="228600" rtl="0" eaLnBrk="1" fontAlgn="base" latinLnBrk="0" hangingPunct="1">
                <a:lnSpc>
                  <a:spcPct val="100000"/>
                </a:lnSpc>
                <a:spcBef>
                  <a:spcPct val="20000"/>
                </a:spcBef>
                <a:spcAft>
                  <a:spcPct val="0"/>
                </a:spcAft>
                <a:buClr>
                  <a:srgbClr val="FF0000"/>
                </a:buClr>
                <a:buSzTx/>
                <a:buFont typeface="Arial" pitchFamily="34" charset="0"/>
                <a:buNone/>
                <a:tabLst/>
              </a:pPr>
              <a:endParaRPr kumimoji="0" lang="en-IN" sz="1800" b="0" i="0" u="none" strike="noStrike" cap="none" normalizeH="0" baseline="0">
                <a:ln>
                  <a:noFill/>
                </a:ln>
                <a:solidFill>
                  <a:schemeClr val="tx1"/>
                </a:solidFill>
                <a:effectLst/>
                <a:latin typeface="+mn-lt"/>
              </a:endParaRPr>
            </a:p>
          </p:txBody>
        </p:sp>
        <p:pic>
          <p:nvPicPr>
            <p:cNvPr id="34" name="Picture 8" descr="Image result for improve icon">
              <a:extLst>
                <a:ext uri="{FF2B5EF4-FFF2-40B4-BE49-F238E27FC236}">
                  <a16:creationId xmlns:a16="http://schemas.microsoft.com/office/drawing/2014/main" id="{6F934017-1473-4643-A6B2-E4B39BC0AA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97106" y="15767001"/>
              <a:ext cx="3163435" cy="3163435"/>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08C893F4-D92A-447C-9A5D-E21FE8B898F0}"/>
                </a:ext>
              </a:extLst>
            </p:cNvPr>
            <p:cNvSpPr txBox="1"/>
            <p:nvPr/>
          </p:nvSpPr>
          <p:spPr>
            <a:xfrm>
              <a:off x="3169493" y="9588177"/>
              <a:ext cx="4800599" cy="980891"/>
            </a:xfrm>
            <a:prstGeom prst="rect">
              <a:avLst/>
            </a:prstGeom>
            <a:noFill/>
          </p:spPr>
          <p:txBody>
            <a:bodyPr wrap="square" rtlCol="0">
              <a:spAutoFit/>
            </a:bodyPr>
            <a:lstStyle/>
            <a:p>
              <a:pPr algn="ctr"/>
              <a:r>
                <a:rPr lang="en-IN" sz="4800" dirty="0">
                  <a:solidFill>
                    <a:schemeClr val="bg2">
                      <a:lumMod val="25000"/>
                    </a:schemeClr>
                  </a:solidFill>
                  <a:latin typeface="+mn-lt"/>
                </a:rPr>
                <a:t>Less code</a:t>
              </a:r>
            </a:p>
          </p:txBody>
        </p:sp>
        <p:sp>
          <p:nvSpPr>
            <p:cNvPr id="43" name="TextBox 42">
              <a:extLst>
                <a:ext uri="{FF2B5EF4-FFF2-40B4-BE49-F238E27FC236}">
                  <a16:creationId xmlns:a16="http://schemas.microsoft.com/office/drawing/2014/main" id="{4E4826FC-59A1-4962-A83D-96F30592532F}"/>
                </a:ext>
              </a:extLst>
            </p:cNvPr>
            <p:cNvSpPr txBox="1"/>
            <p:nvPr/>
          </p:nvSpPr>
          <p:spPr>
            <a:xfrm>
              <a:off x="4522464" y="14999361"/>
              <a:ext cx="5975381" cy="980891"/>
            </a:xfrm>
            <a:prstGeom prst="rect">
              <a:avLst/>
            </a:prstGeom>
            <a:noFill/>
          </p:spPr>
          <p:txBody>
            <a:bodyPr wrap="square" rtlCol="0">
              <a:spAutoFit/>
            </a:bodyPr>
            <a:lstStyle/>
            <a:p>
              <a:pPr algn="ctr"/>
              <a:r>
                <a:rPr lang="en-IN" sz="4800" dirty="0">
                  <a:solidFill>
                    <a:schemeClr val="bg2">
                      <a:lumMod val="25000"/>
                    </a:schemeClr>
                  </a:solidFill>
                  <a:latin typeface="+mn-lt"/>
                </a:rPr>
                <a:t>Pre-built libraries</a:t>
              </a:r>
            </a:p>
          </p:txBody>
        </p:sp>
        <p:sp>
          <p:nvSpPr>
            <p:cNvPr id="44" name="TextBox 43">
              <a:extLst>
                <a:ext uri="{FF2B5EF4-FFF2-40B4-BE49-F238E27FC236}">
                  <a16:creationId xmlns:a16="http://schemas.microsoft.com/office/drawing/2014/main" id="{671AEC4D-CCB2-4224-A270-34D93C4DBA4E}"/>
                </a:ext>
              </a:extLst>
            </p:cNvPr>
            <p:cNvSpPr txBox="1"/>
            <p:nvPr/>
          </p:nvSpPr>
          <p:spPr>
            <a:xfrm>
              <a:off x="28369246" y="10575848"/>
              <a:ext cx="5518164" cy="1852793"/>
            </a:xfrm>
            <a:prstGeom prst="rect">
              <a:avLst/>
            </a:prstGeom>
            <a:noFill/>
          </p:spPr>
          <p:txBody>
            <a:bodyPr wrap="square" rtlCol="0">
              <a:spAutoFit/>
            </a:bodyPr>
            <a:lstStyle/>
            <a:p>
              <a:pPr algn="ctr"/>
              <a:r>
                <a:rPr lang="en-IN" sz="4800" dirty="0">
                  <a:solidFill>
                    <a:schemeClr val="bg2">
                      <a:lumMod val="25000"/>
                    </a:schemeClr>
                  </a:solidFill>
                  <a:latin typeface="+mn-lt"/>
                </a:rPr>
                <a:t>Platform Independent</a:t>
              </a:r>
            </a:p>
          </p:txBody>
        </p:sp>
        <p:sp>
          <p:nvSpPr>
            <p:cNvPr id="45" name="TextBox 44">
              <a:extLst>
                <a:ext uri="{FF2B5EF4-FFF2-40B4-BE49-F238E27FC236}">
                  <a16:creationId xmlns:a16="http://schemas.microsoft.com/office/drawing/2014/main" id="{895978EE-4200-4E0F-9C48-6509E238D1AE}"/>
                </a:ext>
              </a:extLst>
            </p:cNvPr>
            <p:cNvSpPr txBox="1"/>
            <p:nvPr/>
          </p:nvSpPr>
          <p:spPr>
            <a:xfrm>
              <a:off x="26440710" y="18037282"/>
              <a:ext cx="6218005" cy="1852793"/>
            </a:xfrm>
            <a:prstGeom prst="rect">
              <a:avLst/>
            </a:prstGeom>
            <a:noFill/>
          </p:spPr>
          <p:txBody>
            <a:bodyPr wrap="square" rtlCol="0">
              <a:spAutoFit/>
            </a:bodyPr>
            <a:lstStyle/>
            <a:p>
              <a:pPr algn="ctr"/>
              <a:r>
                <a:rPr lang="en-IN" sz="4800" dirty="0">
                  <a:solidFill>
                    <a:schemeClr val="bg2">
                      <a:lumMod val="25000"/>
                    </a:schemeClr>
                  </a:solidFill>
                  <a:latin typeface="+mn-lt"/>
                </a:rPr>
                <a:t>Massive Community Support</a:t>
              </a:r>
            </a:p>
          </p:txBody>
        </p:sp>
        <p:sp>
          <p:nvSpPr>
            <p:cNvPr id="47" name="Oval 46">
              <a:extLst>
                <a:ext uri="{FF2B5EF4-FFF2-40B4-BE49-F238E27FC236}">
                  <a16:creationId xmlns:a16="http://schemas.microsoft.com/office/drawing/2014/main" id="{B4E9378C-69D0-475F-8799-015AD27C7782}"/>
                </a:ext>
              </a:extLst>
            </p:cNvPr>
            <p:cNvSpPr/>
            <p:nvPr/>
          </p:nvSpPr>
          <p:spPr bwMode="auto">
            <a:xfrm>
              <a:off x="5334257" y="11612468"/>
              <a:ext cx="3557191" cy="3303743"/>
            </a:xfrm>
            <a:prstGeom prst="ellipse">
              <a:avLst/>
            </a:prstGeom>
            <a:solidFill>
              <a:schemeClr val="bg1">
                <a:lumMod val="95000"/>
                <a:alpha val="74000"/>
              </a:schemeClr>
            </a:solidFill>
            <a:ln w="28575" cap="flat" cmpd="sng" algn="ctr">
              <a:noFill/>
              <a:prstDash val="solid"/>
              <a:round/>
              <a:headEnd type="none" w="sm" len="sm"/>
              <a:tailEnd type="none" w="sm" len="sm"/>
            </a:ln>
            <a:effectLst>
              <a:outerShdw blurRad="279400" sx="102000" sy="102000" algn="ctr" rotWithShape="0">
                <a:prstClr val="black">
                  <a:alpha val="28000"/>
                </a:prstClr>
              </a:outerShdw>
            </a:effectLst>
          </p:spPr>
          <p:txBody>
            <a:bodyPr vert="horz" wrap="square" lIns="91440" tIns="45720" rIns="91440" bIns="45720" numCol="1" rtlCol="0" anchor="t" anchorCtr="0" compatLnSpc="1">
              <a:prstTxWarp prst="textNoShape">
                <a:avLst/>
              </a:prstTxWarp>
            </a:bodyPr>
            <a:lstStyle/>
            <a:p>
              <a:pPr marL="0" marR="0" indent="0" algn="ctr" defTabSz="228600" rtl="0" eaLnBrk="1" fontAlgn="base" latinLnBrk="0" hangingPunct="1">
                <a:lnSpc>
                  <a:spcPct val="100000"/>
                </a:lnSpc>
                <a:spcBef>
                  <a:spcPct val="20000"/>
                </a:spcBef>
                <a:spcAft>
                  <a:spcPct val="0"/>
                </a:spcAft>
                <a:buClr>
                  <a:srgbClr val="FF0000"/>
                </a:buClr>
                <a:buSzTx/>
                <a:buFont typeface="Arial" pitchFamily="34" charset="0"/>
                <a:buNone/>
                <a:tabLst/>
              </a:pPr>
              <a:endParaRPr kumimoji="0" lang="en-IN" sz="1800" b="0" i="0" u="none" strike="noStrike" cap="none" normalizeH="0" baseline="0">
                <a:ln>
                  <a:noFill/>
                </a:ln>
                <a:solidFill>
                  <a:schemeClr val="tx1"/>
                </a:solidFill>
                <a:effectLst/>
                <a:latin typeface="+mn-lt"/>
              </a:endParaRPr>
            </a:p>
          </p:txBody>
        </p:sp>
        <p:sp>
          <p:nvSpPr>
            <p:cNvPr id="49" name="TextBox 48">
              <a:extLst>
                <a:ext uri="{FF2B5EF4-FFF2-40B4-BE49-F238E27FC236}">
                  <a16:creationId xmlns:a16="http://schemas.microsoft.com/office/drawing/2014/main" id="{A2AE65C3-8E85-4607-8E4F-F574FD87E4C3}"/>
                </a:ext>
              </a:extLst>
            </p:cNvPr>
            <p:cNvSpPr txBox="1"/>
            <p:nvPr/>
          </p:nvSpPr>
          <p:spPr>
            <a:xfrm>
              <a:off x="1534773" y="19384786"/>
              <a:ext cx="5975381" cy="980891"/>
            </a:xfrm>
            <a:prstGeom prst="rect">
              <a:avLst/>
            </a:prstGeom>
            <a:noFill/>
          </p:spPr>
          <p:txBody>
            <a:bodyPr wrap="square" rtlCol="0">
              <a:spAutoFit/>
            </a:bodyPr>
            <a:lstStyle/>
            <a:p>
              <a:pPr algn="ctr"/>
              <a:r>
                <a:rPr lang="en-IN" sz="4800" dirty="0">
                  <a:solidFill>
                    <a:schemeClr val="bg2">
                      <a:lumMod val="25000"/>
                    </a:schemeClr>
                  </a:solidFill>
                  <a:latin typeface="+mn-lt"/>
                </a:rPr>
                <a:t>Ease of learning</a:t>
              </a:r>
            </a:p>
          </p:txBody>
        </p:sp>
        <p:pic>
          <p:nvPicPr>
            <p:cNvPr id="1026" name="Picture 2" descr="Image result for python logo png">
              <a:extLst>
                <a:ext uri="{FF2B5EF4-FFF2-40B4-BE49-F238E27FC236}">
                  <a16:creationId xmlns:a16="http://schemas.microsoft.com/office/drawing/2014/main" id="{0402CA75-76E4-4514-ADFB-7AFE6ADABC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240180" y="9827460"/>
              <a:ext cx="5448088" cy="5448088"/>
            </a:xfrm>
            <a:prstGeom prst="rect">
              <a:avLst/>
            </a:prstGeom>
            <a:noFill/>
            <a:extLst>
              <a:ext uri="{909E8E84-426E-40DD-AFC4-6F175D3DCCD1}">
                <a14:hiddenFill xmlns:a14="http://schemas.microsoft.com/office/drawing/2010/main">
                  <a:solidFill>
                    <a:srgbClr val="FFFFFF"/>
                  </a:solidFill>
                </a14:hiddenFill>
              </a:ext>
            </a:extLst>
          </p:spPr>
        </p:pic>
        <p:pic>
          <p:nvPicPr>
            <p:cNvPr id="10" name="Graphic 9">
              <a:extLst>
                <a:ext uri="{FF2B5EF4-FFF2-40B4-BE49-F238E27FC236}">
                  <a16:creationId xmlns:a16="http://schemas.microsoft.com/office/drawing/2014/main" id="{55BD74F3-2F84-4C9D-8B11-C7DCE91990B0}"/>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060656" y="6524123"/>
              <a:ext cx="2690818" cy="2690818"/>
            </a:xfrm>
            <a:prstGeom prst="rect">
              <a:avLst/>
            </a:prstGeom>
          </p:spPr>
        </p:pic>
        <p:pic>
          <p:nvPicPr>
            <p:cNvPr id="14" name="Graphic 13">
              <a:extLst>
                <a:ext uri="{FF2B5EF4-FFF2-40B4-BE49-F238E27FC236}">
                  <a16:creationId xmlns:a16="http://schemas.microsoft.com/office/drawing/2014/main" id="{0F6C5076-B96D-44CA-9EE7-0EE7BE8CEF0D}"/>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574066" y="12071571"/>
              <a:ext cx="2246647" cy="2246647"/>
            </a:xfrm>
            <a:prstGeom prst="rect">
              <a:avLst/>
            </a:prstGeom>
          </p:spPr>
        </p:pic>
        <p:pic>
          <p:nvPicPr>
            <p:cNvPr id="12" name="Graphic 11">
              <a:extLst>
                <a:ext uri="{FF2B5EF4-FFF2-40B4-BE49-F238E27FC236}">
                  <a16:creationId xmlns:a16="http://schemas.microsoft.com/office/drawing/2014/main" id="{0E2C7AC8-7548-48BF-A76D-E54F5A1251C6}"/>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971036" y="13016548"/>
              <a:ext cx="1488000" cy="1488000"/>
            </a:xfrm>
            <a:prstGeom prst="rect">
              <a:avLst/>
            </a:prstGeom>
          </p:spPr>
        </p:pic>
        <p:pic>
          <p:nvPicPr>
            <p:cNvPr id="1030" name="Picture 6" descr="Image result for platform independent icon">
              <a:extLst>
                <a:ext uri="{FF2B5EF4-FFF2-40B4-BE49-F238E27FC236}">
                  <a16:creationId xmlns:a16="http://schemas.microsoft.com/office/drawing/2014/main" id="{8453E032-C6F0-4DB2-A431-042F1EDA3948}"/>
                </a:ext>
              </a:extLst>
            </p:cNvPr>
            <p:cNvPicPr>
              <a:picLocks noChangeAspect="1" noChangeArrowheads="1"/>
            </p:cNvPicPr>
            <p:nvPr/>
          </p:nvPicPr>
          <p:blipFill>
            <a:blip r:embed="rId10">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9462647" y="7453301"/>
              <a:ext cx="3331359" cy="2498521"/>
            </a:xfrm>
            <a:prstGeom prst="rect">
              <a:avLst/>
            </a:prstGeom>
            <a:noFill/>
            <a:extLst>
              <a:ext uri="{909E8E84-426E-40DD-AFC4-6F175D3DCCD1}">
                <a14:hiddenFill xmlns:a14="http://schemas.microsoft.com/office/drawing/2010/main">
                  <a:solidFill>
                    <a:srgbClr val="FFFFFF"/>
                  </a:solidFill>
                </a14:hiddenFill>
              </a:ext>
            </a:extLst>
          </p:spPr>
        </p:pic>
        <p:pic>
          <p:nvPicPr>
            <p:cNvPr id="50" name="Graphic 49">
              <a:extLst>
                <a:ext uri="{FF2B5EF4-FFF2-40B4-BE49-F238E27FC236}">
                  <a16:creationId xmlns:a16="http://schemas.microsoft.com/office/drawing/2014/main" id="{EC6C48FB-DB0F-43BD-8DE8-626F1DF1C56B}"/>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8007216" y="14732971"/>
              <a:ext cx="2848678" cy="2848678"/>
            </a:xfrm>
            <a:prstGeom prst="rect">
              <a:avLst/>
            </a:prstGeom>
          </p:spPr>
        </p:pic>
      </p:grpSp>
      <p:pic>
        <p:nvPicPr>
          <p:cNvPr id="4" name="Picture 3">
            <a:extLst>
              <a:ext uri="{FF2B5EF4-FFF2-40B4-BE49-F238E27FC236}">
                <a16:creationId xmlns:a16="http://schemas.microsoft.com/office/drawing/2014/main" id="{570B1C00-8C56-427C-B1B9-E78001AB89CF}"/>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295400" y="1143000"/>
            <a:ext cx="3628825" cy="917716"/>
          </a:xfrm>
          <a:prstGeom prst="rect">
            <a:avLst/>
          </a:prstGeom>
        </p:spPr>
      </p:pic>
    </p:spTree>
    <p:extLst>
      <p:ext uri="{BB962C8B-B14F-4D97-AF65-F5344CB8AC3E}">
        <p14:creationId xmlns:p14="http://schemas.microsoft.com/office/powerpoint/2010/main" val="12800689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SLIDE_COUNT" val="25"/>
  <p:tag name="ISPRING_RESOURCE_PATHS_HASH_PRESENTER" val="eae443b16b719bbaaf407130fbe4cceeda0b8a7"/>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U7_July2016">
  <a:themeElements>
    <a:clrScheme name="Edureka Content">
      <a:dk1>
        <a:srgbClr val="5F5F5F"/>
      </a:dk1>
      <a:lt1>
        <a:srgbClr val="FFFFFF"/>
      </a:lt1>
      <a:dk2>
        <a:srgbClr val="7F7F7F"/>
      </a:dk2>
      <a:lt2>
        <a:srgbClr val="DCE3E4"/>
      </a:lt2>
      <a:accent1>
        <a:srgbClr val="095A82"/>
      </a:accent1>
      <a:accent2>
        <a:srgbClr val="0D80B9"/>
      </a:accent2>
      <a:accent3>
        <a:srgbClr val="F29C14"/>
      </a:accent3>
      <a:accent4>
        <a:srgbClr val="9CBA56"/>
      </a:accent4>
      <a:accent5>
        <a:srgbClr val="16A996"/>
      </a:accent5>
      <a:accent6>
        <a:srgbClr val="B0C3C8"/>
      </a:accent6>
      <a:hlink>
        <a:srgbClr val="065180"/>
      </a:hlink>
      <a:folHlink>
        <a:srgbClr val="095A82"/>
      </a:folHlink>
    </a:clrScheme>
    <a:fontScheme name="Edureka Content">
      <a:majorFont>
        <a:latin typeface="Gill Sans"/>
        <a:ea typeface=""/>
        <a:cs typeface=""/>
      </a:majorFont>
      <a:minorFont>
        <a:latin typeface="Gill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28575"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ctr" defTabSz="228600" rtl="0" eaLnBrk="1" fontAlgn="base" latinLnBrk="0" hangingPunct="1">
          <a:lnSpc>
            <a:spcPct val="100000"/>
          </a:lnSpc>
          <a:spcBef>
            <a:spcPct val="20000"/>
          </a:spcBef>
          <a:spcAft>
            <a:spcPct val="0"/>
          </a:spcAft>
          <a:buClr>
            <a:srgbClr val="FF0000"/>
          </a:buClr>
          <a:buSzTx/>
          <a:buFont typeface="Arial" pitchFamily="34" charset="0"/>
          <a:buNone/>
          <a:tabLst/>
          <a:defRPr kumimoji="0" 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noFill/>
        <a:ln w="28575"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ctr" defTabSz="228600" rtl="0" eaLnBrk="1" fontAlgn="base" latinLnBrk="0" hangingPunct="1">
          <a:lnSpc>
            <a:spcPct val="100000"/>
          </a:lnSpc>
          <a:spcBef>
            <a:spcPct val="20000"/>
          </a:spcBef>
          <a:spcAft>
            <a:spcPct val="0"/>
          </a:spcAft>
          <a:buClr>
            <a:srgbClr val="FF0000"/>
          </a:buClr>
          <a:buSzTx/>
          <a:buFont typeface="Arial" pitchFamily="34" charset="0"/>
          <a:buNone/>
          <a:tabLst/>
          <a:defRPr kumimoji="0" 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Default Design 1">
        <a:dk1>
          <a:srgbClr val="000000"/>
        </a:dk1>
        <a:lt1>
          <a:srgbClr val="FFFFFF"/>
        </a:lt1>
        <a:dk2>
          <a:srgbClr val="000000"/>
        </a:dk2>
        <a:lt2>
          <a:srgbClr val="000000"/>
        </a:lt2>
        <a:accent1>
          <a:srgbClr val="CCCCCC"/>
        </a:accent1>
        <a:accent2>
          <a:srgbClr val="FF3300"/>
        </a:accent2>
        <a:accent3>
          <a:srgbClr val="FFFFFF"/>
        </a:accent3>
        <a:accent4>
          <a:srgbClr val="000000"/>
        </a:accent4>
        <a:accent5>
          <a:srgbClr val="E2E2E2"/>
        </a:accent5>
        <a:accent6>
          <a:srgbClr val="E72D00"/>
        </a:accent6>
        <a:hlink>
          <a:srgbClr val="FF3300"/>
        </a:hlink>
        <a:folHlink>
          <a:srgbClr val="9999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L1-slides Final (1).pptx" id="{BDF9B432-A7F8-403C-B6EE-F8DAA37F7293}" vid="{4E14B70A-D398-47A1-A8E1-D00B76E7AE13}"/>
    </a:ext>
  </a:extLst>
</a:theme>
</file>

<file path=ppt/theme/theme2.xml><?xml version="1.0" encoding="utf-8"?>
<a:theme xmlns:a="http://schemas.openxmlformats.org/drawingml/2006/main" name="Custom Design">
  <a:themeElements>
    <a:clrScheme name="Edureka Content">
      <a:dk1>
        <a:srgbClr val="5F5F5F"/>
      </a:dk1>
      <a:lt1>
        <a:srgbClr val="FFFFFF"/>
      </a:lt1>
      <a:dk2>
        <a:srgbClr val="7F7F7F"/>
      </a:dk2>
      <a:lt2>
        <a:srgbClr val="DCE3E4"/>
      </a:lt2>
      <a:accent1>
        <a:srgbClr val="095A82"/>
      </a:accent1>
      <a:accent2>
        <a:srgbClr val="0D80B9"/>
      </a:accent2>
      <a:accent3>
        <a:srgbClr val="F29C14"/>
      </a:accent3>
      <a:accent4>
        <a:srgbClr val="9CBA56"/>
      </a:accent4>
      <a:accent5>
        <a:srgbClr val="16A996"/>
      </a:accent5>
      <a:accent6>
        <a:srgbClr val="B0C3C8"/>
      </a:accent6>
      <a:hlink>
        <a:srgbClr val="065180"/>
      </a:hlink>
      <a:folHlink>
        <a:srgbClr val="095A82"/>
      </a:folHlink>
    </a:clrScheme>
    <a:fontScheme name="Edureka Content">
      <a:majorFont>
        <a:latin typeface="Gill Sans"/>
        <a:ea typeface=""/>
        <a:cs typeface=""/>
      </a:majorFont>
      <a:minorFont>
        <a:latin typeface="Gill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L1-slides Final (1).pptx" id="{BDF9B432-A7F8-403C-B6EE-F8DAA37F7293}" vid="{A4398D24-219F-447B-BFE6-441FD4903B9F}"/>
    </a:ext>
  </a:ext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000000"/>
      </a:lt2>
      <a:accent1>
        <a:srgbClr val="CCCCCC"/>
      </a:accent1>
      <a:accent2>
        <a:srgbClr val="FF3300"/>
      </a:accent2>
      <a:accent3>
        <a:srgbClr val="FFFFFF"/>
      </a:accent3>
      <a:accent4>
        <a:srgbClr val="000000"/>
      </a:accent4>
      <a:accent5>
        <a:srgbClr val="E2E2E2"/>
      </a:accent5>
      <a:accent6>
        <a:srgbClr val="E72D00"/>
      </a:accent6>
      <a:hlink>
        <a:srgbClr val="FF3300"/>
      </a:hlink>
      <a:folHlink>
        <a:srgbClr val="999999"/>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DL1-slides Final (1)</Template>
  <TotalTime>94276</TotalTime>
  <Words>424</Words>
  <Application>Microsoft Office PowerPoint</Application>
  <PresentationFormat>Custom</PresentationFormat>
  <Paragraphs>98</Paragraphs>
  <Slides>18</Slides>
  <Notes>0</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18</vt:i4>
      </vt:variant>
    </vt:vector>
  </HeadingPairs>
  <TitlesOfParts>
    <vt:vector size="30" baseType="lpstr">
      <vt:lpstr>Agency FB</vt:lpstr>
      <vt:lpstr>Arial</vt:lpstr>
      <vt:lpstr>Arial Black</vt:lpstr>
      <vt:lpstr>Calibri</vt:lpstr>
      <vt:lpstr>Courier New</vt:lpstr>
      <vt:lpstr>Gill Sans</vt:lpstr>
      <vt:lpstr>Museo Slab 700</vt:lpstr>
      <vt:lpstr>Open Sans</vt:lpstr>
      <vt:lpstr>Times New Roman</vt:lpstr>
      <vt:lpstr>Wingdings</vt:lpstr>
      <vt:lpstr>OU7_July2016</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Oracle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Artificial Intelligence</dc:title>
  <dc:subject>OU7_July2016</dc:subject>
  <dc:creator>Saurabh</dc:creator>
  <cp:keywords>OU7 PowerPoint Template</cp:keywords>
  <dc:description>Oracle University Production Services PowerPoint Template</dc:description>
  <cp:lastModifiedBy>Content Marketing</cp:lastModifiedBy>
  <cp:revision>1214</cp:revision>
  <cp:lastPrinted>2002-03-28T23:57:22Z</cp:lastPrinted>
  <dcterms:created xsi:type="dcterms:W3CDTF">2017-05-05T12:13:38Z</dcterms:created>
  <dcterms:modified xsi:type="dcterms:W3CDTF">2020-08-14T14:03:43Z</dcterms:modified>
  <cp:category>Oracle University PowerPoint Template</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home_page">
    <vt:lpwstr>http://ap337sun.us.oracle.com/powerpoint</vt:lpwstr>
  </property>
  <property fmtid="{D5CDD505-2E9C-101B-9397-08002B2CF9AE}" pid="3" name="Version">
    <vt:lpwstr>1.00</vt:lpwstr>
  </property>
  <property fmtid="{D5CDD505-2E9C-101B-9397-08002B2CF9AE}" pid="4" name="Build_version">
    <vt:lpwstr> 111</vt:lpwstr>
  </property>
  <property fmtid="{D5CDD505-2E9C-101B-9397-08002B2CF9AE}" pid="5" name="Build_Date">
    <vt:filetime>2001-07-03T07:00:00Z</vt:filetime>
  </property>
  <property fmtid="{D5CDD505-2E9C-101B-9397-08002B2CF9AE}" pid="6" name="Build_Time">
    <vt:lpwstr>10:11:09 AM</vt:lpwstr>
  </property>
  <property fmtid="{D5CDD505-2E9C-101B-9397-08002B2CF9AE}" pid="7" name="Install_dir">
    <vt:lpwstr/>
  </property>
  <property fmtid="{D5CDD505-2E9C-101B-9397-08002B2CF9AE}" pid="8" name="ArticulateGUID">
    <vt:lpwstr>54608960-AEB5-4F2A-B622-CD7CD84DD473</vt:lpwstr>
  </property>
  <property fmtid="{D5CDD505-2E9C-101B-9397-08002B2CF9AE}" pid="9" name="ArticulatePath">
    <vt:lpwstr>OU7_July2016</vt:lpwstr>
  </property>
</Properties>
</file>